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7" r:id="rId4"/>
    <p:sldId id="268" r:id="rId5"/>
    <p:sldId id="257" r:id="rId6"/>
    <p:sldId id="266" r:id="rId7"/>
    <p:sldId id="264" r:id="rId8"/>
    <p:sldId id="265" r:id="rId9"/>
    <p:sldId id="259" r:id="rId10"/>
    <p:sldId id="260" r:id="rId11"/>
    <p:sldId id="261" r:id="rId12"/>
    <p:sldId id="262" r:id="rId13"/>
  </p:sldIdLst>
  <p:sldSz cx="120697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97" autoAdjust="0"/>
    <p:restoredTop sz="94637" autoAdjust="0"/>
  </p:normalViewPr>
  <p:slideViewPr>
    <p:cSldViewPr>
      <p:cViewPr>
        <p:scale>
          <a:sx n="40" d="100"/>
          <a:sy n="40" d="100"/>
        </p:scale>
        <p:origin x="-3474" y="-1770"/>
      </p:cViewPr>
      <p:guideLst>
        <p:guide orient="horz" pos="2160"/>
        <p:guide pos="38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232" y="2130426"/>
            <a:ext cx="10259299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465" y="3886200"/>
            <a:ext cx="844883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3BC4-65B0-403B-BD02-152FF3DE9A02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A43A-5771-4430-89A0-127CC1EE7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3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3BC4-65B0-403B-BD02-152FF3DE9A02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A43A-5771-4430-89A0-127CC1EE7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6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0578" y="274639"/>
            <a:ext cx="2715697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488" y="274639"/>
            <a:ext cx="794592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3BC4-65B0-403B-BD02-152FF3DE9A02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A43A-5771-4430-89A0-127CC1EE7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1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3BC4-65B0-403B-BD02-152FF3DE9A02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A43A-5771-4430-89A0-127CC1EE7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2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428" y="4406901"/>
            <a:ext cx="102592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428" y="2906713"/>
            <a:ext cx="102592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3BC4-65B0-403B-BD02-152FF3DE9A02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A43A-5771-4430-89A0-127CC1EE7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488" y="1600201"/>
            <a:ext cx="53308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5463" y="1600201"/>
            <a:ext cx="53308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3BC4-65B0-403B-BD02-152FF3DE9A02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A43A-5771-4430-89A0-127CC1EE7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8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488" y="1535113"/>
            <a:ext cx="53329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488" y="2174875"/>
            <a:ext cx="53329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31273" y="1535113"/>
            <a:ext cx="533500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1273" y="2174875"/>
            <a:ext cx="53350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3BC4-65B0-403B-BD02-152FF3DE9A02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A43A-5771-4430-89A0-127CC1EE7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0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3BC4-65B0-403B-BD02-152FF3DE9A02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A43A-5771-4430-89A0-127CC1EE7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9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3BC4-65B0-403B-BD02-152FF3DE9A02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A43A-5771-4430-89A0-127CC1EE7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489" y="273050"/>
            <a:ext cx="397086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8942" y="273051"/>
            <a:ext cx="674733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3489" y="1435101"/>
            <a:ext cx="397086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3BC4-65B0-403B-BD02-152FF3DE9A02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A43A-5771-4430-89A0-127CC1EE7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8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5758" y="4800600"/>
            <a:ext cx="724185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65758" y="612775"/>
            <a:ext cx="724185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5758" y="5367338"/>
            <a:ext cx="724185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3BC4-65B0-403B-BD02-152FF3DE9A02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A43A-5771-4430-89A0-127CC1EE7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5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488" y="274638"/>
            <a:ext cx="1086278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488" y="1600201"/>
            <a:ext cx="108627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488" y="6356351"/>
            <a:ext cx="2816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63BC4-65B0-403B-BD02-152FF3DE9A02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23836" y="6356351"/>
            <a:ext cx="38220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9997" y="6356351"/>
            <a:ext cx="2816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A43A-5771-4430-89A0-127CC1EE7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0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gif"/><Relationship Id="rId4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10.jpeg"/><Relationship Id="rId7" Type="http://schemas.openxmlformats.org/officeDocument/2006/relationships/image" Target="../media/image5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7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5" Type="http://schemas.openxmlformats.org/officeDocument/2006/relationships/image" Target="../media/image6.gif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5.gif"/><Relationship Id="rId7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5" Type="http://schemas.openxmlformats.org/officeDocument/2006/relationships/image" Target="../media/image6.gif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7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5" Type="http://schemas.openxmlformats.org/officeDocument/2006/relationships/image" Target="../media/image6.gif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slide" Target="slide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10.jpeg"/><Relationship Id="rId7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2.xml"/><Relationship Id="rId5" Type="http://schemas.openxmlformats.org/officeDocument/2006/relationships/image" Target="../media/image12.png"/><Relationship Id="rId10" Type="http://schemas.openxmlformats.org/officeDocument/2006/relationships/slide" Target="slide7.xml"/><Relationship Id="rId4" Type="http://schemas.openxmlformats.org/officeDocument/2006/relationships/image" Target="../media/image11.png"/><Relationship Id="rId9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image" Target="../media/image10.jpe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11" Type="http://schemas.openxmlformats.org/officeDocument/2006/relationships/image" Target="../media/image17.jpe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5.jpeg"/><Relationship Id="rId3" Type="http://schemas.openxmlformats.org/officeDocument/2006/relationships/image" Target="../media/image8.png"/><Relationship Id="rId7" Type="http://schemas.openxmlformats.org/officeDocument/2006/relationships/slide" Target="slide12.xml"/><Relationship Id="rId12" Type="http://schemas.openxmlformats.org/officeDocument/2006/relationships/image" Target="../media/image14.gif"/><Relationship Id="rId2" Type="http://schemas.openxmlformats.org/officeDocument/2006/relationships/slide" Target="slide9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slide" Target="slide8.xml"/><Relationship Id="rId5" Type="http://schemas.openxmlformats.org/officeDocument/2006/relationships/image" Target="../media/image11.png"/><Relationship Id="rId15" Type="http://schemas.openxmlformats.org/officeDocument/2006/relationships/image" Target="../media/image17.jpeg"/><Relationship Id="rId10" Type="http://schemas.openxmlformats.org/officeDocument/2006/relationships/image" Target="../media/image13.jpeg"/><Relationship Id="rId4" Type="http://schemas.openxmlformats.org/officeDocument/2006/relationships/image" Target="../media/image10.jpeg"/><Relationship Id="rId9" Type="http://schemas.openxmlformats.org/officeDocument/2006/relationships/slide" Target="slide11.xml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12069763" cy="6858000"/>
            <a:chOff x="0" y="0"/>
            <a:chExt cx="12069763" cy="6858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069763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samsung galaxy front.jpg"/>
            <p:cNvPicPr>
              <a:picLocks noChangeAspect="1"/>
            </p:cNvPicPr>
            <p:nvPr/>
          </p:nvPicPr>
          <p:blipFill>
            <a:blip r:embed="rId2" cstate="print"/>
            <a:srcRect t="3226" b="2151"/>
            <a:stretch>
              <a:fillRect/>
            </a:stretch>
          </p:blipFill>
          <p:spPr>
            <a:xfrm>
              <a:off x="3520281" y="0"/>
              <a:ext cx="4776799" cy="6858000"/>
            </a:xfrm>
            <a:prstGeom prst="rect">
              <a:avLst/>
            </a:prstGeom>
          </p:spPr>
        </p:pic>
      </p:grpSp>
      <p:pic>
        <p:nvPicPr>
          <p:cNvPr id="1026" name="Picture 2" descr="C:\Users\Nada\Dropbox\Apocalypse Defense\our own designed  icons and back ground\Untitled-1.gif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 b="14286"/>
          <a:stretch>
            <a:fillRect/>
          </a:stretch>
        </p:blipFill>
        <p:spPr bwMode="auto">
          <a:xfrm>
            <a:off x="5438776" y="3429000"/>
            <a:ext cx="977105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615281" y="381000"/>
            <a:ext cx="9177398" cy="6096000"/>
            <a:chOff x="214282" y="928670"/>
            <a:chExt cx="8643998" cy="5715040"/>
          </a:xfrm>
        </p:grpSpPr>
        <p:grpSp>
          <p:nvGrpSpPr>
            <p:cNvPr id="18" name="Group 7"/>
            <p:cNvGrpSpPr/>
            <p:nvPr/>
          </p:nvGrpSpPr>
          <p:grpSpPr>
            <a:xfrm>
              <a:off x="214282" y="928670"/>
              <a:ext cx="8643998" cy="5715040"/>
              <a:chOff x="214282" y="214290"/>
              <a:chExt cx="8643998" cy="642942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14282" y="214290"/>
                <a:ext cx="8643998" cy="64294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000100" y="1428737"/>
                <a:ext cx="7100292" cy="6816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 smtClean="0">
                    <a:solidFill>
                      <a:schemeClr val="bg1">
                        <a:lumMod val="75000"/>
                      </a:schemeClr>
                    </a:solidFill>
                  </a:rPr>
                  <a:t>Killed 10,000 zombies</a:t>
                </a:r>
                <a:endParaRPr lang="en-CA" sz="3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000100" y="2143116"/>
                <a:ext cx="5660132" cy="6816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 smtClean="0">
                    <a:solidFill>
                      <a:schemeClr val="bg1">
                        <a:lumMod val="75000"/>
                      </a:schemeClr>
                    </a:solidFill>
                  </a:rPr>
                  <a:t>Killed the  golem </a:t>
                </a:r>
                <a:endParaRPr lang="en-CA" sz="3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000100" y="2857496"/>
                <a:ext cx="6072230" cy="6816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 smtClean="0">
                    <a:solidFill>
                      <a:schemeClr val="bg1">
                        <a:lumMod val="75000"/>
                      </a:schemeClr>
                    </a:solidFill>
                  </a:rPr>
                  <a:t>Finished with full health</a:t>
                </a:r>
                <a:endParaRPr lang="en-CA" sz="3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9" name="5-Point Star 18"/>
            <p:cNvSpPr/>
            <p:nvPr/>
          </p:nvSpPr>
          <p:spPr>
            <a:xfrm>
              <a:off x="7740352" y="2060848"/>
              <a:ext cx="504056" cy="439192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5-Point Star 19"/>
            <p:cNvSpPr/>
            <p:nvPr/>
          </p:nvSpPr>
          <p:spPr>
            <a:xfrm>
              <a:off x="7740352" y="2755495"/>
              <a:ext cx="504056" cy="439192"/>
            </a:xfrm>
            <a:prstGeom prst="star5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5-Point Star 20"/>
            <p:cNvSpPr/>
            <p:nvPr/>
          </p:nvSpPr>
          <p:spPr>
            <a:xfrm>
              <a:off x="7740352" y="3395673"/>
              <a:ext cx="504056" cy="439192"/>
            </a:xfrm>
            <a:prstGeom prst="star5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Untitled-3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16481" y="2362200"/>
            <a:ext cx="330200" cy="571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6200000">
            <a:off x="-1452453" y="3067734"/>
            <a:ext cx="4495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Achievement screen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34681" y="6096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>
                    <a:lumMod val="85000"/>
                  </a:schemeClr>
                </a:solidFill>
              </a:rPr>
              <a:t>Achievements</a:t>
            </a:r>
            <a:endParaRPr lang="en-US" sz="36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15281" y="381000"/>
            <a:ext cx="9177398" cy="6096000"/>
            <a:chOff x="179512" y="857232"/>
            <a:chExt cx="8643998" cy="5786478"/>
          </a:xfrm>
        </p:grpSpPr>
        <p:sp>
          <p:nvSpPr>
            <p:cNvPr id="3" name="Rectangle 2"/>
            <p:cNvSpPr/>
            <p:nvPr/>
          </p:nvSpPr>
          <p:spPr>
            <a:xfrm>
              <a:off x="179512" y="857232"/>
              <a:ext cx="8643998" cy="578647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14348" y="2385846"/>
              <a:ext cx="3914977" cy="6135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3600" dirty="0" smtClean="0">
                  <a:solidFill>
                    <a:schemeClr val="bg1">
                      <a:lumMod val="75000"/>
                    </a:schemeClr>
                  </a:solidFill>
                </a:rPr>
                <a:t>Background sound </a:t>
              </a:r>
              <a:endParaRPr lang="en-CA" sz="3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4348" y="3036824"/>
              <a:ext cx="3340808" cy="10225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CA" sz="2800" dirty="0" smtClean="0"/>
            </a:p>
            <a:p>
              <a:r>
                <a:rPr lang="en-CA" sz="3600" dirty="0" smtClean="0">
                  <a:solidFill>
                    <a:schemeClr val="bg1">
                      <a:lumMod val="75000"/>
                    </a:schemeClr>
                  </a:solidFill>
                </a:rPr>
                <a:t>Sound effects </a:t>
              </a:r>
              <a:endParaRPr lang="en-CA" sz="3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 rot="16200000">
            <a:off x="-1185753" y="2572435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Options screen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44281" y="5334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>
                    <a:lumMod val="85000"/>
                  </a:schemeClr>
                </a:solidFill>
              </a:rPr>
              <a:t>Options</a:t>
            </a:r>
            <a:endParaRPr lang="en-US" sz="4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Picture 2" descr="C:\Users\Nada\Dropbox\Apocalypse Defense\android ui elements\Icons\All_Icons\holo_dark\hdpi\10-device-access-volume-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68481" y="3200400"/>
            <a:ext cx="457200" cy="457200"/>
          </a:xfrm>
          <a:prstGeom prst="rect">
            <a:avLst/>
          </a:prstGeom>
          <a:noFill/>
        </p:spPr>
      </p:pic>
      <p:pic>
        <p:nvPicPr>
          <p:cNvPr id="1028" name="Picture 4" descr="C:\Users\Nada\Dropbox\Apocalypse Defense\android ui elements\Icons\All_Icons\holo_dark\hdpi\10-device-access-volume-mu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3081" y="3200400"/>
            <a:ext cx="457200" cy="457200"/>
          </a:xfrm>
          <a:prstGeom prst="rect">
            <a:avLst/>
          </a:prstGeom>
          <a:noFill/>
        </p:spPr>
      </p:pic>
      <p:pic>
        <p:nvPicPr>
          <p:cNvPr id="27" name="Picture 4" descr="C:\Users\Nada\Dropbox\Apocalypse Defense\android ui elements\Icons\All_Icons\holo_dark\hdpi\10-device-access-volume-mu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3081" y="2057400"/>
            <a:ext cx="457200" cy="457200"/>
          </a:xfrm>
          <a:prstGeom prst="rect">
            <a:avLst/>
          </a:prstGeom>
          <a:noFill/>
        </p:spPr>
      </p:pic>
      <p:pic>
        <p:nvPicPr>
          <p:cNvPr id="29" name="Picture 2" descr="C:\Users\Nada\Dropbox\Apocalypse Defense\android ui elements\Icons\All_Icons\holo_dark\hdpi\10-device-access-volume-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68481" y="2057400"/>
            <a:ext cx="457200" cy="457200"/>
          </a:xfrm>
          <a:prstGeom prst="rect">
            <a:avLst/>
          </a:prstGeom>
          <a:noFill/>
        </p:spPr>
      </p:pic>
      <p:pic>
        <p:nvPicPr>
          <p:cNvPr id="14" name="Picture 13" descr="Untitled-1_edited-2.gif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412559" y="4457700"/>
            <a:ext cx="3429000" cy="16383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4641159" y="49911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</a:t>
            </a:r>
            <a:endParaRPr lang="en-US" sz="4000" b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"/>
          <p:cNvGrpSpPr/>
          <p:nvPr/>
        </p:nvGrpSpPr>
        <p:grpSpPr>
          <a:xfrm>
            <a:off x="1615281" y="381000"/>
            <a:ext cx="9177398" cy="6096001"/>
            <a:chOff x="214282" y="214290"/>
            <a:chExt cx="8643998" cy="6429420"/>
          </a:xfrm>
        </p:grpSpPr>
        <p:sp>
          <p:nvSpPr>
            <p:cNvPr id="13" name="Rectangle 2"/>
            <p:cNvSpPr/>
            <p:nvPr/>
          </p:nvSpPr>
          <p:spPr>
            <a:xfrm>
              <a:off x="214282" y="214290"/>
              <a:ext cx="8643998" cy="64294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5400000">
              <a:off x="6822297" y="5965049"/>
              <a:ext cx="135732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2893207" y="5965049"/>
              <a:ext cx="135732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5393537" y="5965049"/>
              <a:ext cx="135732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7" name="Picture 2" descr="http://i.i.com.com/cnwk.1d/i/tim/2011/08/19/Sentinel3_DD_08192011.png"/>
            <p:cNvPicPr>
              <a:picLocks noChangeAspect="1" noChangeArrowheads="1"/>
            </p:cNvPicPr>
            <p:nvPr/>
          </p:nvPicPr>
          <p:blipFill>
            <a:blip r:embed="rId2" cstate="print"/>
            <a:srcRect t="7500" b="19999"/>
            <a:stretch>
              <a:fillRect/>
            </a:stretch>
          </p:blipFill>
          <p:spPr bwMode="auto">
            <a:xfrm>
              <a:off x="285720" y="241767"/>
              <a:ext cx="8501122" cy="47742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TextBox 18"/>
            <p:cNvSpPr txBox="1"/>
            <p:nvPr/>
          </p:nvSpPr>
          <p:spPr>
            <a:xfrm>
              <a:off x="6027747" y="4982169"/>
              <a:ext cx="1463411" cy="6167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3200" dirty="0" smtClean="0">
                  <a:solidFill>
                    <a:schemeClr val="bg1">
                      <a:lumMod val="75000"/>
                    </a:schemeClr>
                  </a:solidFill>
                </a:rPr>
                <a:t>Towers</a:t>
              </a:r>
              <a:endParaRPr lang="en-CA" sz="3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4282" y="4955987"/>
              <a:ext cx="2000264" cy="681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3600" dirty="0" smtClean="0">
                  <a:solidFill>
                    <a:schemeClr val="bg1">
                      <a:lumMod val="75000"/>
                    </a:schemeClr>
                  </a:solidFill>
                </a:rPr>
                <a:t>$11900</a:t>
              </a:r>
              <a:endParaRPr lang="en-CA" sz="3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4282" y="5438193"/>
              <a:ext cx="3286148" cy="11361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3200" dirty="0" smtClean="0">
                  <a:solidFill>
                    <a:schemeClr val="bg1">
                      <a:lumMod val="75000"/>
                    </a:schemeClr>
                  </a:solidFill>
                </a:rPr>
                <a:t>Zombies Killed: 119 </a:t>
              </a:r>
              <a:endParaRPr lang="en-CA" sz="3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30" name="Picture 4" descr="http://farm6.static.flickr.com/5298/5686584300_db47e86ec1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939881" y="5486400"/>
            <a:ext cx="1371599" cy="82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2" name="Picture 4" descr="C:\Users\Nada\Dropbox\Apocalypse Defense\android ui elements\Icons\All_Icons\holo_light\hdpi\9-av-pause-over-vide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568281" y="5486400"/>
            <a:ext cx="838200" cy="838200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9503293" y="4952999"/>
            <a:ext cx="171318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3600" dirty="0" smtClean="0">
                <a:solidFill>
                  <a:schemeClr val="bg1">
                    <a:lumMod val="75000"/>
                  </a:schemeClr>
                </a:solidFill>
              </a:rPr>
              <a:t>Wave </a:t>
            </a:r>
            <a:endParaRPr lang="en-CA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CA" sz="3600" dirty="0" smtClean="0">
                <a:solidFill>
                  <a:schemeClr val="bg1">
                    <a:lumMod val="75000"/>
                  </a:schemeClr>
                </a:solidFill>
              </a:rPr>
              <a:t>19/100</a:t>
            </a:r>
            <a:endParaRPr lang="en-CA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4" name="Picture 3" descr="C:\Users\Nada\Dropbox\Apocalypse Defense\android ui elements\Icons\All_Icons\holo_light\hdpi\9-av-play-over-video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5577681" y="5486400"/>
            <a:ext cx="838200" cy="838200"/>
          </a:xfrm>
          <a:prstGeom prst="rect">
            <a:avLst/>
          </a:prstGeom>
          <a:noFill/>
        </p:spPr>
      </p:pic>
      <p:sp>
        <p:nvSpPr>
          <p:cNvPr id="2" name="Rounded Rectangle 1"/>
          <p:cNvSpPr/>
          <p:nvPr/>
        </p:nvSpPr>
        <p:spPr>
          <a:xfrm>
            <a:off x="1767681" y="533400"/>
            <a:ext cx="8872951" cy="5638800"/>
          </a:xfrm>
          <a:prstGeom prst="roundRect">
            <a:avLst/>
          </a:prstGeom>
          <a:solidFill>
            <a:srgbClr val="7F7F7F">
              <a:alpha val="80000"/>
            </a:srgb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2224881" y="1295400"/>
            <a:ext cx="7543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Are you sure you want to exit? </a:t>
            </a:r>
          </a:p>
          <a:p>
            <a:r>
              <a:rPr lang="en-US" sz="3600" dirty="0"/>
              <a:t>I</a:t>
            </a:r>
            <a:r>
              <a:rPr lang="en-US" sz="3600" dirty="0" smtClean="0"/>
              <a:t>’ll save your game so you can resume it later.</a:t>
            </a:r>
          </a:p>
          <a:p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425281" y="3276600"/>
            <a:ext cx="94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-1185753" y="2953434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Exit confirmation </a:t>
            </a:r>
            <a:endParaRPr lang="en-US" sz="3600" dirty="0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771714" y="4151740"/>
            <a:ext cx="2187421" cy="1019264"/>
            <a:chOff x="4476976" y="4267200"/>
            <a:chExt cx="2187421" cy="1019264"/>
          </a:xfrm>
        </p:grpSpPr>
        <p:pic>
          <p:nvPicPr>
            <p:cNvPr id="33" name="Picture 32" descr="Untitled-1_edited-2.gif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531054" y="4267200"/>
              <a:ext cx="2133343" cy="1019264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35" name="TextBox 34">
              <a:hlinkClick r:id="rId6" action="ppaction://hlinksldjump"/>
            </p:cNvPr>
            <p:cNvSpPr txBox="1"/>
            <p:nvPr/>
          </p:nvSpPr>
          <p:spPr>
            <a:xfrm>
              <a:off x="4476976" y="4544080"/>
              <a:ext cx="21732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Main Menu</a:t>
              </a:r>
              <a:endParaRPr lang="en-US" sz="28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170287" y="4151740"/>
            <a:ext cx="2187421" cy="1019264"/>
            <a:chOff x="2072481" y="4267200"/>
            <a:chExt cx="2187421" cy="1019264"/>
          </a:xfrm>
        </p:grpSpPr>
        <p:pic>
          <p:nvPicPr>
            <p:cNvPr id="36" name="Picture 35" descr="Untitled-1_edited-2.gif">
              <a:hlinkClick r:id="rId8" action="ppaction://hlinksldjump"/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126559" y="4267200"/>
              <a:ext cx="2133343" cy="1019264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37" name="TextBox 36">
              <a:hlinkClick r:id="rId8" action="ppaction://hlinksldjump"/>
            </p:cNvPr>
            <p:cNvSpPr txBox="1"/>
            <p:nvPr/>
          </p:nvSpPr>
          <p:spPr>
            <a:xfrm>
              <a:off x="2072481" y="4544080"/>
              <a:ext cx="21732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Exit Game</a:t>
              </a:r>
              <a:endParaRPr lang="en-US" sz="28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421562" y="4151443"/>
            <a:ext cx="2173298" cy="1019264"/>
            <a:chOff x="4495069" y="4267200"/>
            <a:chExt cx="2173298" cy="1019264"/>
          </a:xfrm>
        </p:grpSpPr>
        <p:pic>
          <p:nvPicPr>
            <p:cNvPr id="31" name="Picture 30" descr="Untitled-1_edited-2.gif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531054" y="4267200"/>
              <a:ext cx="2133343" cy="1019264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38" name="TextBox 37">
              <a:hlinkClick r:id="rId6" action="ppaction://hlinksldjump"/>
            </p:cNvPr>
            <p:cNvSpPr txBox="1"/>
            <p:nvPr/>
          </p:nvSpPr>
          <p:spPr>
            <a:xfrm>
              <a:off x="4495069" y="4304437"/>
              <a:ext cx="217329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Continue </a:t>
              </a:r>
              <a:r>
                <a:rPr lang="en-US" sz="2800" b="1" dirty="0" smtClean="0"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Game                               </a:t>
              </a:r>
              <a:endParaRPr lang="en-US" sz="28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ada\Dropbox\Apocalypse Defense\our own designed  icons and back ground\Untitled-2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5281" y="381000"/>
            <a:ext cx="9220200" cy="6019800"/>
          </a:xfrm>
          <a:prstGeom prst="rect">
            <a:avLst/>
          </a:prstGeom>
          <a:noFill/>
        </p:spPr>
      </p:pic>
      <p:grpSp>
        <p:nvGrpSpPr>
          <p:cNvPr id="22" name="Group 21"/>
          <p:cNvGrpSpPr/>
          <p:nvPr/>
        </p:nvGrpSpPr>
        <p:grpSpPr>
          <a:xfrm>
            <a:off x="1691482" y="2819400"/>
            <a:ext cx="2756572" cy="1638300"/>
            <a:chOff x="1691481" y="2819400"/>
            <a:chExt cx="3429000" cy="1638300"/>
          </a:xfrm>
        </p:grpSpPr>
        <p:pic>
          <p:nvPicPr>
            <p:cNvPr id="15" name="Picture 14" descr="Untitled-1_edited-2.gif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691481" y="2819400"/>
              <a:ext cx="3429000" cy="16383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8" name="TextBox 17">
              <a:hlinkClick r:id="rId4" action="ppaction://hlinksldjump"/>
            </p:cNvPr>
            <p:cNvSpPr txBox="1"/>
            <p:nvPr/>
          </p:nvSpPr>
          <p:spPr>
            <a:xfrm>
              <a:off x="1881979" y="3327597"/>
              <a:ext cx="3048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New Game 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 rot="16200000">
            <a:off x="-1185753" y="2572435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Main Screen 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20" name="Picture 19" descr="Untitled-1.gif"/>
          <p:cNvPicPr>
            <a:picLocks noChangeAspect="1"/>
          </p:cNvPicPr>
          <p:nvPr/>
        </p:nvPicPr>
        <p:blipFill>
          <a:blip r:embed="rId5" cstate="print">
            <a:lum/>
          </a:blip>
          <a:srcRect t="6857" b="45143"/>
          <a:stretch>
            <a:fillRect/>
          </a:stretch>
        </p:blipFill>
        <p:spPr>
          <a:xfrm>
            <a:off x="1691481" y="4724400"/>
            <a:ext cx="8991600" cy="1600200"/>
          </a:xfrm>
          <a:prstGeom prst="rect">
            <a:avLst/>
          </a:prstGeom>
        </p:spPr>
      </p:pic>
      <p:pic>
        <p:nvPicPr>
          <p:cNvPr id="14" name="Picture 13" descr="Untitled-3.jp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16481" y="2362200"/>
            <a:ext cx="330200" cy="571500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4693156" y="2831612"/>
            <a:ext cx="2560925" cy="1638300"/>
            <a:chOff x="1691481" y="2819400"/>
            <a:chExt cx="3429000" cy="1638300"/>
          </a:xfrm>
        </p:grpSpPr>
        <p:pic>
          <p:nvPicPr>
            <p:cNvPr id="33" name="Picture 32" descr="Untitled-1_edited-2.gif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691481" y="2819400"/>
              <a:ext cx="3429000" cy="16383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34" name="TextBox 33">
              <a:hlinkClick r:id="rId4" action="ppaction://hlinksldjump"/>
            </p:cNvPr>
            <p:cNvSpPr txBox="1"/>
            <p:nvPr/>
          </p:nvSpPr>
          <p:spPr>
            <a:xfrm>
              <a:off x="1837220" y="3038385"/>
              <a:ext cx="30480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Resume</a:t>
              </a:r>
            </a:p>
            <a:p>
              <a:pPr algn="ctr"/>
              <a:r>
                <a:rPr lang="en-US" sz="3600" b="1" dirty="0" smtClean="0"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Game</a:t>
              </a:r>
              <a:endParaRPr lang="en-US" sz="36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482681" y="2819400"/>
            <a:ext cx="3223524" cy="1708526"/>
            <a:chOff x="1691481" y="2819400"/>
            <a:chExt cx="3429000" cy="1708526"/>
          </a:xfrm>
        </p:grpSpPr>
        <p:pic>
          <p:nvPicPr>
            <p:cNvPr id="36" name="Picture 35" descr="Untitled-1_edited-2.gif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691481" y="2819400"/>
              <a:ext cx="3429000" cy="16383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37" name="TextBox 36">
              <a:hlinkClick r:id="rId4" action="ppaction://hlinksldjump"/>
            </p:cNvPr>
            <p:cNvSpPr txBox="1"/>
            <p:nvPr/>
          </p:nvSpPr>
          <p:spPr>
            <a:xfrm>
              <a:off x="1691481" y="3327597"/>
              <a:ext cx="3429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Achievements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226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ada\Dropbox\Apocalypse Defense\our own designed  icons and back ground\Untitled-2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5281" y="381000"/>
            <a:ext cx="9220200" cy="6019800"/>
          </a:xfrm>
          <a:prstGeom prst="rect">
            <a:avLst/>
          </a:prstGeom>
          <a:noFill/>
        </p:spPr>
      </p:pic>
      <p:grpSp>
        <p:nvGrpSpPr>
          <p:cNvPr id="22" name="Group 21"/>
          <p:cNvGrpSpPr/>
          <p:nvPr/>
        </p:nvGrpSpPr>
        <p:grpSpPr>
          <a:xfrm>
            <a:off x="1691482" y="2819400"/>
            <a:ext cx="2756572" cy="1638300"/>
            <a:chOff x="1691481" y="2819400"/>
            <a:chExt cx="3429000" cy="1638300"/>
          </a:xfrm>
        </p:grpSpPr>
        <p:pic>
          <p:nvPicPr>
            <p:cNvPr id="15" name="Picture 14" descr="Untitled-1_edited-2.gif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691481" y="2819400"/>
              <a:ext cx="3429000" cy="16383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8" name="TextBox 17">
              <a:hlinkClick r:id="rId4" action="ppaction://hlinksldjump"/>
            </p:cNvPr>
            <p:cNvSpPr txBox="1"/>
            <p:nvPr/>
          </p:nvSpPr>
          <p:spPr>
            <a:xfrm>
              <a:off x="1881979" y="3327597"/>
              <a:ext cx="3048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New Game 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 rot="16200000">
            <a:off x="-1185753" y="2572435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Main Screen 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20" name="Picture 19" descr="Untitled-1.gif"/>
          <p:cNvPicPr>
            <a:picLocks noChangeAspect="1"/>
          </p:cNvPicPr>
          <p:nvPr/>
        </p:nvPicPr>
        <p:blipFill>
          <a:blip r:embed="rId5" cstate="print">
            <a:lum/>
          </a:blip>
          <a:srcRect t="6857" b="45143"/>
          <a:stretch>
            <a:fillRect/>
          </a:stretch>
        </p:blipFill>
        <p:spPr>
          <a:xfrm>
            <a:off x="1691481" y="4724400"/>
            <a:ext cx="8991600" cy="1600200"/>
          </a:xfrm>
          <a:prstGeom prst="rect">
            <a:avLst/>
          </a:prstGeom>
        </p:spPr>
      </p:pic>
      <p:pic>
        <p:nvPicPr>
          <p:cNvPr id="14" name="Picture 13" descr="Untitled-3.jp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16481" y="2362200"/>
            <a:ext cx="330200" cy="571500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4693156" y="2831612"/>
            <a:ext cx="2560925" cy="1638300"/>
            <a:chOff x="1691481" y="2819400"/>
            <a:chExt cx="3429000" cy="1638300"/>
          </a:xfrm>
        </p:grpSpPr>
        <p:pic>
          <p:nvPicPr>
            <p:cNvPr id="33" name="Picture 32" descr="Untitled-1_edited-2.gif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691481" y="2819400"/>
              <a:ext cx="3429000" cy="16383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34" name="TextBox 33">
              <a:hlinkClick r:id="rId4" action="ppaction://hlinksldjump"/>
            </p:cNvPr>
            <p:cNvSpPr txBox="1"/>
            <p:nvPr/>
          </p:nvSpPr>
          <p:spPr>
            <a:xfrm>
              <a:off x="1837220" y="3038385"/>
              <a:ext cx="30480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Resume</a:t>
              </a:r>
            </a:p>
            <a:p>
              <a:pPr algn="ctr"/>
              <a:r>
                <a:rPr lang="en-US" sz="3600" b="1" dirty="0" smtClean="0"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Game</a:t>
              </a:r>
              <a:endParaRPr lang="en-US" sz="36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482681" y="2819400"/>
            <a:ext cx="3223524" cy="1708526"/>
            <a:chOff x="1691481" y="2819400"/>
            <a:chExt cx="3429000" cy="1708526"/>
          </a:xfrm>
        </p:grpSpPr>
        <p:pic>
          <p:nvPicPr>
            <p:cNvPr id="36" name="Picture 35" descr="Untitled-1_edited-2.gif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691481" y="2819400"/>
              <a:ext cx="3429000" cy="16383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37" name="TextBox 36">
              <a:hlinkClick r:id="rId4" action="ppaction://hlinksldjump"/>
            </p:cNvPr>
            <p:cNvSpPr txBox="1"/>
            <p:nvPr/>
          </p:nvSpPr>
          <p:spPr>
            <a:xfrm>
              <a:off x="1691481" y="3327597"/>
              <a:ext cx="3429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Achievements</a:t>
              </a: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1767681" y="533400"/>
            <a:ext cx="8872951" cy="5638800"/>
          </a:xfrm>
          <a:prstGeom prst="roundRect">
            <a:avLst/>
          </a:prstGeom>
          <a:solidFill>
            <a:srgbClr val="7F7F7F">
              <a:alpha val="80000"/>
            </a:srgb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224881" y="1295400"/>
            <a:ext cx="7543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Starting a new game will replace the existing game.</a:t>
            </a:r>
          </a:p>
          <a:p>
            <a:endParaRPr lang="en-US" sz="32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1996282" y="3733800"/>
            <a:ext cx="3943908" cy="2046202"/>
            <a:chOff x="1974675" y="4168585"/>
            <a:chExt cx="3532422" cy="1716399"/>
          </a:xfrm>
        </p:grpSpPr>
        <p:pic>
          <p:nvPicPr>
            <p:cNvPr id="26" name="Picture 25" descr="Untitled-1_edited-2.gif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028754" y="4168585"/>
              <a:ext cx="3478343" cy="1661875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27" name="TextBox 26">
              <a:hlinkClick r:id="rId6" action="ppaction://hlinksldjump"/>
            </p:cNvPr>
            <p:cNvSpPr txBox="1"/>
            <p:nvPr/>
          </p:nvSpPr>
          <p:spPr>
            <a:xfrm>
              <a:off x="1974675" y="4807766"/>
              <a:ext cx="353242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Keep existing game</a:t>
              </a:r>
              <a:endParaRPr lang="en-US" sz="32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187281" y="3733800"/>
            <a:ext cx="4221613" cy="2016993"/>
            <a:chOff x="3260788" y="3849557"/>
            <a:chExt cx="4221613" cy="2016993"/>
          </a:xfrm>
        </p:grpSpPr>
        <p:pic>
          <p:nvPicPr>
            <p:cNvPr id="29" name="Picture 28" descr="Untitled-1_edited-2.gif">
              <a:hlinkClick r:id="rId8" action="ppaction://hlinksldjump"/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260788" y="3849557"/>
              <a:ext cx="4221613" cy="201699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30" name="TextBox 29">
              <a:hlinkClick r:id="rId8" action="ppaction://hlinksldjump"/>
            </p:cNvPr>
            <p:cNvSpPr txBox="1"/>
            <p:nvPr/>
          </p:nvSpPr>
          <p:spPr>
            <a:xfrm>
              <a:off x="3413188" y="4430343"/>
              <a:ext cx="403546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Overwrite old game and start a new one</a:t>
              </a:r>
              <a:endParaRPr lang="en-US" sz="32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900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ada\Dropbox\Apocalypse Defense\our own designed  icons and back ground\Untitled-2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5281" y="381000"/>
            <a:ext cx="9220200" cy="6019800"/>
          </a:xfrm>
          <a:prstGeom prst="rect">
            <a:avLst/>
          </a:prstGeom>
          <a:noFill/>
        </p:spPr>
      </p:pic>
      <p:grpSp>
        <p:nvGrpSpPr>
          <p:cNvPr id="22" name="Group 21"/>
          <p:cNvGrpSpPr/>
          <p:nvPr/>
        </p:nvGrpSpPr>
        <p:grpSpPr>
          <a:xfrm>
            <a:off x="1691482" y="2819400"/>
            <a:ext cx="2756572" cy="1638300"/>
            <a:chOff x="1691481" y="2819400"/>
            <a:chExt cx="3429000" cy="1638300"/>
          </a:xfrm>
        </p:grpSpPr>
        <p:pic>
          <p:nvPicPr>
            <p:cNvPr id="15" name="Picture 14" descr="Untitled-1_edited-2.gif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691481" y="2819400"/>
              <a:ext cx="3429000" cy="16383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8" name="TextBox 17">
              <a:hlinkClick r:id="rId4" action="ppaction://hlinksldjump"/>
            </p:cNvPr>
            <p:cNvSpPr txBox="1"/>
            <p:nvPr/>
          </p:nvSpPr>
          <p:spPr>
            <a:xfrm>
              <a:off x="1881979" y="3327597"/>
              <a:ext cx="3048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New Game 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 rot="16200000">
            <a:off x="-1185753" y="2572435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Main Screen 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20" name="Picture 19" descr="Untitled-1.gif"/>
          <p:cNvPicPr>
            <a:picLocks noChangeAspect="1"/>
          </p:cNvPicPr>
          <p:nvPr/>
        </p:nvPicPr>
        <p:blipFill>
          <a:blip r:embed="rId5" cstate="print">
            <a:lum/>
          </a:blip>
          <a:srcRect t="6857" b="45143"/>
          <a:stretch>
            <a:fillRect/>
          </a:stretch>
        </p:blipFill>
        <p:spPr>
          <a:xfrm>
            <a:off x="1691481" y="4724400"/>
            <a:ext cx="8991600" cy="1600200"/>
          </a:xfrm>
          <a:prstGeom prst="rect">
            <a:avLst/>
          </a:prstGeom>
        </p:spPr>
      </p:pic>
      <p:pic>
        <p:nvPicPr>
          <p:cNvPr id="14" name="Picture 13" descr="Untitled-3.jp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16481" y="2362200"/>
            <a:ext cx="330200" cy="571500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4693156" y="2831612"/>
            <a:ext cx="2560925" cy="1638300"/>
            <a:chOff x="1691481" y="2819400"/>
            <a:chExt cx="3429000" cy="1638300"/>
          </a:xfrm>
        </p:grpSpPr>
        <p:pic>
          <p:nvPicPr>
            <p:cNvPr id="33" name="Picture 32" descr="Untitled-1_edited-2.gif"/>
            <p:cNvPicPr>
              <a:picLocks noChangeAspect="1"/>
            </p:cNvPicPr>
            <p:nvPr/>
          </p:nvPicPr>
          <p:blipFill>
            <a:blip r:embed="rId3" cstate="print">
              <a:grayscl/>
            </a:blip>
            <a:stretch>
              <a:fillRect/>
            </a:stretch>
          </p:blipFill>
          <p:spPr>
            <a:xfrm>
              <a:off x="1691481" y="2819400"/>
              <a:ext cx="3429000" cy="16383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contourClr>
                <a:srgbClr val="969696"/>
              </a:contourClr>
            </a:sp3d>
          </p:spPr>
        </p:pic>
        <p:sp>
          <p:nvSpPr>
            <p:cNvPr id="34" name="TextBox 33">
              <a:hlinkClick r:id="rId4" action="ppaction://hlinksldjump"/>
            </p:cNvPr>
            <p:cNvSpPr txBox="1"/>
            <p:nvPr/>
          </p:nvSpPr>
          <p:spPr>
            <a:xfrm>
              <a:off x="1837220" y="3038385"/>
              <a:ext cx="30480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Resume</a:t>
              </a:r>
            </a:p>
            <a:p>
              <a:pPr algn="ctr"/>
              <a:r>
                <a:rPr lang="en-US" sz="3600" b="1" dirty="0" smtClean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Game</a:t>
              </a:r>
              <a:endParaRPr lang="en-US" sz="36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482681" y="2819400"/>
            <a:ext cx="3223524" cy="1708526"/>
            <a:chOff x="1691481" y="2819400"/>
            <a:chExt cx="3429000" cy="1708526"/>
          </a:xfrm>
        </p:grpSpPr>
        <p:pic>
          <p:nvPicPr>
            <p:cNvPr id="36" name="Picture 35" descr="Untitled-1_edited-2.gif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691481" y="2819400"/>
              <a:ext cx="3429000" cy="16383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37" name="TextBox 36">
              <a:hlinkClick r:id="rId4" action="ppaction://hlinksldjump"/>
            </p:cNvPr>
            <p:cNvSpPr txBox="1"/>
            <p:nvPr/>
          </p:nvSpPr>
          <p:spPr>
            <a:xfrm>
              <a:off x="1691481" y="3327597"/>
              <a:ext cx="3429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Achievements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549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15281" y="395514"/>
            <a:ext cx="9220200" cy="6019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" name="Group 17"/>
          <p:cNvGrpSpPr/>
          <p:nvPr/>
        </p:nvGrpSpPr>
        <p:grpSpPr>
          <a:xfrm>
            <a:off x="1767681" y="1038860"/>
            <a:ext cx="8991600" cy="5217160"/>
            <a:chOff x="357158" y="428604"/>
            <a:chExt cx="8429684" cy="5572164"/>
          </a:xfrm>
        </p:grpSpPr>
        <p:sp>
          <p:nvSpPr>
            <p:cNvPr id="5" name="Rectangle 4"/>
            <p:cNvSpPr/>
            <p:nvPr/>
          </p:nvSpPr>
          <p:spPr>
            <a:xfrm>
              <a:off x="1571604" y="714356"/>
              <a:ext cx="6072230" cy="478634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6" name="Picture 2" descr="http://i.i.com.com/cnwk.1d/i/tim/2011/08/19/Sentinel3_DD_08192011.png"/>
            <p:cNvPicPr>
              <a:picLocks noChangeAspect="1" noChangeArrowheads="1"/>
            </p:cNvPicPr>
            <p:nvPr/>
          </p:nvPicPr>
          <p:blipFill>
            <a:blip r:embed="rId2" cstate="print"/>
            <a:srcRect t="7500" b="19999"/>
            <a:stretch>
              <a:fillRect/>
            </a:stretch>
          </p:blipFill>
          <p:spPr bwMode="auto">
            <a:xfrm>
              <a:off x="1643042" y="785794"/>
              <a:ext cx="5929354" cy="378621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</p:pic>
        <p:cxnSp>
          <p:nvCxnSpPr>
            <p:cNvPr id="7" name="Straight Connector 6"/>
            <p:cNvCxnSpPr/>
            <p:nvPr/>
          </p:nvCxnSpPr>
          <p:spPr>
            <a:xfrm>
              <a:off x="1571604" y="4643446"/>
              <a:ext cx="60722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571604" y="4786322"/>
              <a:ext cx="6072230" cy="6903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600" dirty="0" smtClean="0"/>
                <a:t>Map info</a:t>
              </a:r>
              <a:endParaRPr lang="en-CA" sz="36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7858148" y="428604"/>
              <a:ext cx="928694" cy="5572164"/>
            </a:xfrm>
            <a:custGeom>
              <a:avLst/>
              <a:gdLst>
                <a:gd name="connsiteX0" fmla="*/ 0 w 857256"/>
                <a:gd name="connsiteY0" fmla="*/ 0 h 4929222"/>
                <a:gd name="connsiteX1" fmla="*/ 857256 w 857256"/>
                <a:gd name="connsiteY1" fmla="*/ 0 h 4929222"/>
                <a:gd name="connsiteX2" fmla="*/ 857256 w 857256"/>
                <a:gd name="connsiteY2" fmla="*/ 4929222 h 4929222"/>
                <a:gd name="connsiteX3" fmla="*/ 0 w 857256"/>
                <a:gd name="connsiteY3" fmla="*/ 4929222 h 4929222"/>
                <a:gd name="connsiteX4" fmla="*/ 0 w 857256"/>
                <a:gd name="connsiteY4" fmla="*/ 0 h 4929222"/>
                <a:gd name="connsiteX0" fmla="*/ 0 w 928694"/>
                <a:gd name="connsiteY0" fmla="*/ 0 h 4929222"/>
                <a:gd name="connsiteX1" fmla="*/ 857256 w 928694"/>
                <a:gd name="connsiteY1" fmla="*/ 0 h 4929222"/>
                <a:gd name="connsiteX2" fmla="*/ 928694 w 928694"/>
                <a:gd name="connsiteY2" fmla="*/ 4487799 h 4929222"/>
                <a:gd name="connsiteX3" fmla="*/ 0 w 928694"/>
                <a:gd name="connsiteY3" fmla="*/ 4929222 h 4929222"/>
                <a:gd name="connsiteX4" fmla="*/ 0 w 928694"/>
                <a:gd name="connsiteY4" fmla="*/ 0 h 4929222"/>
                <a:gd name="connsiteX0" fmla="*/ 0 w 928694"/>
                <a:gd name="connsiteY0" fmla="*/ 0 h 4929222"/>
                <a:gd name="connsiteX1" fmla="*/ 928694 w 928694"/>
                <a:gd name="connsiteY1" fmla="*/ 662134 h 4929222"/>
                <a:gd name="connsiteX2" fmla="*/ 928694 w 928694"/>
                <a:gd name="connsiteY2" fmla="*/ 4487799 h 4929222"/>
                <a:gd name="connsiteX3" fmla="*/ 0 w 928694"/>
                <a:gd name="connsiteY3" fmla="*/ 4929222 h 4929222"/>
                <a:gd name="connsiteX4" fmla="*/ 0 w 928694"/>
                <a:gd name="connsiteY4" fmla="*/ 0 h 4929222"/>
                <a:gd name="connsiteX0" fmla="*/ 0 w 928694"/>
                <a:gd name="connsiteY0" fmla="*/ 0 h 4855652"/>
                <a:gd name="connsiteX1" fmla="*/ 928694 w 928694"/>
                <a:gd name="connsiteY1" fmla="*/ 588564 h 4855652"/>
                <a:gd name="connsiteX2" fmla="*/ 928694 w 928694"/>
                <a:gd name="connsiteY2" fmla="*/ 4414229 h 4855652"/>
                <a:gd name="connsiteX3" fmla="*/ 0 w 928694"/>
                <a:gd name="connsiteY3" fmla="*/ 4855652 h 4855652"/>
                <a:gd name="connsiteX4" fmla="*/ 0 w 928694"/>
                <a:gd name="connsiteY4" fmla="*/ 0 h 4855652"/>
                <a:gd name="connsiteX0" fmla="*/ 0 w 928694"/>
                <a:gd name="connsiteY0" fmla="*/ 367852 h 5223504"/>
                <a:gd name="connsiteX1" fmla="*/ 928694 w 928694"/>
                <a:gd name="connsiteY1" fmla="*/ 0 h 5223504"/>
                <a:gd name="connsiteX2" fmla="*/ 928694 w 928694"/>
                <a:gd name="connsiteY2" fmla="*/ 4782081 h 5223504"/>
                <a:gd name="connsiteX3" fmla="*/ 0 w 928694"/>
                <a:gd name="connsiteY3" fmla="*/ 5223504 h 5223504"/>
                <a:gd name="connsiteX4" fmla="*/ 0 w 928694"/>
                <a:gd name="connsiteY4" fmla="*/ 367852 h 5223504"/>
                <a:gd name="connsiteX0" fmla="*/ 0 w 928694"/>
                <a:gd name="connsiteY0" fmla="*/ 367852 h 5738497"/>
                <a:gd name="connsiteX1" fmla="*/ 928694 w 928694"/>
                <a:gd name="connsiteY1" fmla="*/ 0 h 5738497"/>
                <a:gd name="connsiteX2" fmla="*/ 928694 w 928694"/>
                <a:gd name="connsiteY2" fmla="*/ 5738497 h 5738497"/>
                <a:gd name="connsiteX3" fmla="*/ 0 w 928694"/>
                <a:gd name="connsiteY3" fmla="*/ 5223504 h 5738497"/>
                <a:gd name="connsiteX4" fmla="*/ 0 w 928694"/>
                <a:gd name="connsiteY4" fmla="*/ 367852 h 5738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694" h="5738497">
                  <a:moveTo>
                    <a:pt x="0" y="367852"/>
                  </a:moveTo>
                  <a:lnTo>
                    <a:pt x="928694" y="0"/>
                  </a:lnTo>
                  <a:lnTo>
                    <a:pt x="928694" y="5738497"/>
                  </a:lnTo>
                  <a:lnTo>
                    <a:pt x="0" y="5223504"/>
                  </a:lnTo>
                  <a:lnTo>
                    <a:pt x="0" y="36785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Freeform 9"/>
            <p:cNvSpPr/>
            <p:nvPr/>
          </p:nvSpPr>
          <p:spPr>
            <a:xfrm flipH="1">
              <a:off x="357158" y="428604"/>
              <a:ext cx="1071570" cy="5572164"/>
            </a:xfrm>
            <a:custGeom>
              <a:avLst/>
              <a:gdLst>
                <a:gd name="connsiteX0" fmla="*/ 0 w 857256"/>
                <a:gd name="connsiteY0" fmla="*/ 0 h 4929222"/>
                <a:gd name="connsiteX1" fmla="*/ 857256 w 857256"/>
                <a:gd name="connsiteY1" fmla="*/ 0 h 4929222"/>
                <a:gd name="connsiteX2" fmla="*/ 857256 w 857256"/>
                <a:gd name="connsiteY2" fmla="*/ 4929222 h 4929222"/>
                <a:gd name="connsiteX3" fmla="*/ 0 w 857256"/>
                <a:gd name="connsiteY3" fmla="*/ 4929222 h 4929222"/>
                <a:gd name="connsiteX4" fmla="*/ 0 w 857256"/>
                <a:gd name="connsiteY4" fmla="*/ 0 h 4929222"/>
                <a:gd name="connsiteX0" fmla="*/ 0 w 928694"/>
                <a:gd name="connsiteY0" fmla="*/ 0 h 4929222"/>
                <a:gd name="connsiteX1" fmla="*/ 857256 w 928694"/>
                <a:gd name="connsiteY1" fmla="*/ 0 h 4929222"/>
                <a:gd name="connsiteX2" fmla="*/ 928694 w 928694"/>
                <a:gd name="connsiteY2" fmla="*/ 4487799 h 4929222"/>
                <a:gd name="connsiteX3" fmla="*/ 0 w 928694"/>
                <a:gd name="connsiteY3" fmla="*/ 4929222 h 4929222"/>
                <a:gd name="connsiteX4" fmla="*/ 0 w 928694"/>
                <a:gd name="connsiteY4" fmla="*/ 0 h 4929222"/>
                <a:gd name="connsiteX0" fmla="*/ 0 w 928694"/>
                <a:gd name="connsiteY0" fmla="*/ 0 h 4929222"/>
                <a:gd name="connsiteX1" fmla="*/ 928694 w 928694"/>
                <a:gd name="connsiteY1" fmla="*/ 662134 h 4929222"/>
                <a:gd name="connsiteX2" fmla="*/ 928694 w 928694"/>
                <a:gd name="connsiteY2" fmla="*/ 4487799 h 4929222"/>
                <a:gd name="connsiteX3" fmla="*/ 0 w 928694"/>
                <a:gd name="connsiteY3" fmla="*/ 4929222 h 4929222"/>
                <a:gd name="connsiteX4" fmla="*/ 0 w 928694"/>
                <a:gd name="connsiteY4" fmla="*/ 0 h 4929222"/>
                <a:gd name="connsiteX0" fmla="*/ 0 w 928694"/>
                <a:gd name="connsiteY0" fmla="*/ 0 h 4855652"/>
                <a:gd name="connsiteX1" fmla="*/ 928694 w 928694"/>
                <a:gd name="connsiteY1" fmla="*/ 588564 h 4855652"/>
                <a:gd name="connsiteX2" fmla="*/ 928694 w 928694"/>
                <a:gd name="connsiteY2" fmla="*/ 4414229 h 4855652"/>
                <a:gd name="connsiteX3" fmla="*/ 0 w 928694"/>
                <a:gd name="connsiteY3" fmla="*/ 4855652 h 4855652"/>
                <a:gd name="connsiteX4" fmla="*/ 0 w 928694"/>
                <a:gd name="connsiteY4" fmla="*/ 0 h 4855652"/>
                <a:gd name="connsiteX0" fmla="*/ 0 w 928694"/>
                <a:gd name="connsiteY0" fmla="*/ 367852 h 5223504"/>
                <a:gd name="connsiteX1" fmla="*/ 928694 w 928694"/>
                <a:gd name="connsiteY1" fmla="*/ 0 h 5223504"/>
                <a:gd name="connsiteX2" fmla="*/ 928694 w 928694"/>
                <a:gd name="connsiteY2" fmla="*/ 4782081 h 5223504"/>
                <a:gd name="connsiteX3" fmla="*/ 0 w 928694"/>
                <a:gd name="connsiteY3" fmla="*/ 5223504 h 5223504"/>
                <a:gd name="connsiteX4" fmla="*/ 0 w 928694"/>
                <a:gd name="connsiteY4" fmla="*/ 367852 h 5223504"/>
                <a:gd name="connsiteX0" fmla="*/ 0 w 928694"/>
                <a:gd name="connsiteY0" fmla="*/ 367852 h 5738497"/>
                <a:gd name="connsiteX1" fmla="*/ 928694 w 928694"/>
                <a:gd name="connsiteY1" fmla="*/ 0 h 5738497"/>
                <a:gd name="connsiteX2" fmla="*/ 928694 w 928694"/>
                <a:gd name="connsiteY2" fmla="*/ 5738497 h 5738497"/>
                <a:gd name="connsiteX3" fmla="*/ 0 w 928694"/>
                <a:gd name="connsiteY3" fmla="*/ 5223504 h 5738497"/>
                <a:gd name="connsiteX4" fmla="*/ 0 w 928694"/>
                <a:gd name="connsiteY4" fmla="*/ 367852 h 5738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694" h="5738497">
                  <a:moveTo>
                    <a:pt x="0" y="367852"/>
                  </a:moveTo>
                  <a:lnTo>
                    <a:pt x="928694" y="0"/>
                  </a:lnTo>
                  <a:lnTo>
                    <a:pt x="928694" y="5738497"/>
                  </a:lnTo>
                  <a:lnTo>
                    <a:pt x="0" y="5223504"/>
                  </a:lnTo>
                  <a:lnTo>
                    <a:pt x="0" y="36785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5576977" y="2907064"/>
              <a:ext cx="5503181" cy="6059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600" dirty="0" smtClean="0"/>
                <a:t>Coming soon</a:t>
              </a:r>
              <a:endParaRPr lang="en-CA" sz="3600" dirty="0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-1816292" y="2907063"/>
              <a:ext cx="5503181" cy="6059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600" dirty="0" smtClean="0"/>
                <a:t>Coming soon</a:t>
              </a:r>
              <a:endParaRPr lang="en-CA" sz="36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282281" y="5715000"/>
            <a:ext cx="1943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Easy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01681" y="5713029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Hard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050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 t="14634" r="70731" b="12195"/>
          <a:stretch>
            <a:fillRect/>
          </a:stretch>
        </p:blipFill>
        <p:spPr bwMode="auto">
          <a:xfrm>
            <a:off x="5814641" y="5898530"/>
            <a:ext cx="3657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 l="64710" t="20732" r="-1296" b="20732"/>
          <a:stretch>
            <a:fillRect/>
          </a:stretch>
        </p:blipFill>
        <p:spPr bwMode="auto">
          <a:xfrm>
            <a:off x="6854937" y="5914572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 rot="16200000">
            <a:off x="-1185753" y="3029634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Map Editor Screen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18" name="Picture 17" descr="Untitled-3.jp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16481" y="2362200"/>
            <a:ext cx="330200" cy="5715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301081" y="256540"/>
            <a:ext cx="7924800" cy="81026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Swipe to change maps. Tap map to begin.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15281" y="381000"/>
            <a:ext cx="9601200" cy="6229529"/>
            <a:chOff x="214282" y="214290"/>
            <a:chExt cx="9043168" cy="6570252"/>
          </a:xfrm>
        </p:grpSpPr>
        <p:sp>
          <p:nvSpPr>
            <p:cNvPr id="3" name="Rectangle 2"/>
            <p:cNvSpPr/>
            <p:nvPr/>
          </p:nvSpPr>
          <p:spPr>
            <a:xfrm>
              <a:off x="214282" y="214290"/>
              <a:ext cx="8643998" cy="64294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" name="Straight Connector 3"/>
            <p:cNvCxnSpPr/>
            <p:nvPr/>
          </p:nvCxnSpPr>
          <p:spPr>
            <a:xfrm rot="5400000">
              <a:off x="6822297" y="5965049"/>
              <a:ext cx="135732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rot="5400000">
              <a:off x="3052408" y="5965048"/>
              <a:ext cx="135732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>
              <a:off x="5133773" y="5965048"/>
              <a:ext cx="135732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" name="Picture 2" descr="http://i.i.com.com/cnwk.1d/i/tim/2011/08/19/Sentinel3_DD_08192011.png"/>
            <p:cNvPicPr>
              <a:picLocks noChangeAspect="1" noChangeArrowheads="1"/>
            </p:cNvPicPr>
            <p:nvPr/>
          </p:nvPicPr>
          <p:blipFill>
            <a:blip r:embed="rId2" cstate="print"/>
            <a:srcRect t="7500" b="19999"/>
            <a:stretch>
              <a:fillRect/>
            </a:stretch>
          </p:blipFill>
          <p:spPr bwMode="auto">
            <a:xfrm>
              <a:off x="285720" y="241767"/>
              <a:ext cx="8501122" cy="47742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7643834" y="5036354"/>
              <a:ext cx="1613616" cy="12659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3600" dirty="0" smtClean="0">
                  <a:solidFill>
                    <a:schemeClr val="bg1">
                      <a:lumMod val="75000"/>
                    </a:schemeClr>
                  </a:solidFill>
                </a:rPr>
                <a:t>Wave </a:t>
              </a:r>
              <a:endParaRPr lang="en-CA" sz="3600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CA" sz="3600" dirty="0" smtClean="0">
                  <a:solidFill>
                    <a:schemeClr val="bg1">
                      <a:lumMod val="75000"/>
                    </a:schemeClr>
                  </a:solidFill>
                </a:rPr>
                <a:t>19/100</a:t>
              </a:r>
              <a:endParaRPr lang="en-CA" sz="3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84205" y="4997615"/>
              <a:ext cx="1866051" cy="681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3600" dirty="0" smtClean="0">
                  <a:solidFill>
                    <a:schemeClr val="bg1">
                      <a:lumMod val="75000"/>
                    </a:schemeClr>
                  </a:solidFill>
                </a:rPr>
                <a:t>Towers</a:t>
              </a:r>
              <a:endParaRPr lang="en-CA" sz="3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10" name="Picture 4" descr="http://farm6.static.flickr.com/5298/5686584300_db47e86ec1.jp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6027747" y="5598930"/>
              <a:ext cx="1291880" cy="8746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214282" y="4955987"/>
              <a:ext cx="2000264" cy="681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3600" dirty="0" smtClean="0">
                  <a:solidFill>
                    <a:schemeClr val="bg1">
                      <a:lumMod val="75000"/>
                    </a:schemeClr>
                  </a:solidFill>
                </a:rPr>
                <a:t>$11900</a:t>
              </a:r>
              <a:endParaRPr lang="en-CA" sz="3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4282" y="5518561"/>
              <a:ext cx="3286148" cy="12659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3600" dirty="0" smtClean="0">
                  <a:solidFill>
                    <a:schemeClr val="bg1">
                      <a:lumMod val="75000"/>
                    </a:schemeClr>
                  </a:solidFill>
                </a:rPr>
                <a:t>Zombies Killed: 119 </a:t>
              </a:r>
              <a:endParaRPr lang="en-CA" sz="3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2051" name="Picture 3" descr="C:\Users\Nada\Dropbox\Apocalypse Defense\android ui elements\Icons\All_Icons\holo_light\hdpi\9-av-play-over-vide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577681" y="5486400"/>
            <a:ext cx="838200" cy="838200"/>
          </a:xfrm>
          <a:prstGeom prst="rect">
            <a:avLst/>
          </a:prstGeom>
          <a:noFill/>
        </p:spPr>
      </p:pic>
      <p:pic>
        <p:nvPicPr>
          <p:cNvPr id="2052" name="Picture 4" descr="C:\Users\Nada\Dropbox\Apocalypse Defense\android ui elements\Icons\All_Icons\holo_light\hdpi\9-av-pause-over-video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6568281" y="5486400"/>
            <a:ext cx="838200" cy="838200"/>
          </a:xfrm>
          <a:prstGeom prst="rect">
            <a:avLst/>
          </a:prstGeom>
          <a:noFill/>
        </p:spPr>
      </p:pic>
      <p:pic>
        <p:nvPicPr>
          <p:cNvPr id="19" name="Picture 18" descr="Untitled-3.jp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16481" y="2362200"/>
            <a:ext cx="330200" cy="571500"/>
          </a:xfrm>
          <a:prstGeom prst="rect">
            <a:avLst/>
          </a:prstGeom>
        </p:spPr>
      </p:pic>
      <p:pic>
        <p:nvPicPr>
          <p:cNvPr id="20" name="Picture 19" descr="Untitled-4.jpg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216481" y="5029200"/>
            <a:ext cx="393700" cy="698500"/>
          </a:xfrm>
          <a:prstGeom prst="rect">
            <a:avLst/>
          </a:prstGeom>
        </p:spPr>
      </p:pic>
      <p:sp>
        <p:nvSpPr>
          <p:cNvPr id="17" name="TextBox 16">
            <a:hlinkClick r:id="rId10" action="ppaction://hlinksldjump"/>
          </p:cNvPr>
          <p:cNvSpPr txBox="1"/>
          <p:nvPr/>
        </p:nvSpPr>
        <p:spPr>
          <a:xfrm rot="16200000">
            <a:off x="-1185753" y="3029634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In Game Screen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77128" y="4114800"/>
            <a:ext cx="7308411" cy="523220"/>
          </a:xfrm>
          <a:prstGeom prst="rect">
            <a:avLst/>
          </a:prstGeom>
          <a:solidFill>
            <a:srgbClr val="000000">
              <a:alpha val="4117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+mj-lt"/>
              </a:rPr>
              <a:t>Drag a tower to the map. Release it to begin.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77128" y="609600"/>
            <a:ext cx="6547113" cy="523220"/>
          </a:xfrm>
          <a:prstGeom prst="rect">
            <a:avLst/>
          </a:prstGeom>
          <a:solidFill>
            <a:srgbClr val="000000">
              <a:alpha val="4117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+mj-lt"/>
              </a:rPr>
              <a:t>Prevent zombies from killing all towers!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72422" y="2891841"/>
            <a:ext cx="2558354" cy="954107"/>
          </a:xfrm>
          <a:prstGeom prst="rect">
            <a:avLst/>
          </a:prstGeom>
          <a:solidFill>
            <a:srgbClr val="000000">
              <a:alpha val="4117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+mj-lt"/>
              </a:rPr>
              <a:t>Survive 100 waves to win.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3" name="Curved Connector 22"/>
          <p:cNvCxnSpPr>
            <a:endCxn id="8" idx="0"/>
          </p:cNvCxnSpPr>
          <p:nvPr/>
        </p:nvCxnSpPr>
        <p:spPr>
          <a:xfrm rot="16200000" flipH="1">
            <a:off x="9619188" y="4212299"/>
            <a:ext cx="1107051" cy="374348"/>
          </a:xfrm>
          <a:prstGeom prst="curved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>
            <a:off x="4434681" y="4509808"/>
            <a:ext cx="3200400" cy="1323725"/>
          </a:xfrm>
          <a:prstGeom prst="curvedConnector3">
            <a:avLst>
              <a:gd name="adj1" fmla="val -216"/>
            </a:avLst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rot="5400000" flipH="1" flipV="1">
            <a:off x="5575874" y="3655793"/>
            <a:ext cx="918015" cy="12700"/>
          </a:xfrm>
          <a:prstGeom prst="curved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016081" y="6218385"/>
            <a:ext cx="792939" cy="615553"/>
          </a:xfrm>
          <a:prstGeom prst="rect">
            <a:avLst/>
          </a:prstGeom>
          <a:noFill/>
          <a:ln>
            <a:noFill/>
          </a:ln>
        </p:spPr>
        <p:txBody>
          <a:bodyPr wrap="square" tIns="91440" bIns="91440" rtlCol="0" anchor="ctr" anchorCtr="1">
            <a:spAutoFit/>
          </a:bodyPr>
          <a:lstStyle/>
          <a:p>
            <a:r>
              <a:rPr lang="en-CA" sz="2800" dirty="0" smtClean="0">
                <a:solidFill>
                  <a:schemeClr val="bg1">
                    <a:lumMod val="75000"/>
                  </a:schemeClr>
                </a:solidFill>
              </a:rPr>
              <a:t>$10</a:t>
            </a:r>
            <a:endParaRPr lang="en-CA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88811" y="1408093"/>
            <a:ext cx="4562467" cy="954107"/>
          </a:xfrm>
          <a:prstGeom prst="rect">
            <a:avLst/>
          </a:prstGeom>
          <a:solidFill>
            <a:srgbClr val="000000">
              <a:alpha val="4117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+mj-lt"/>
              </a:rPr>
              <a:t>Tap a tower on the map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+mj-lt"/>
              </a:rPr>
              <a:t>to show upgrade/sell menu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696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15281" y="381000"/>
            <a:ext cx="9177398" cy="6452938"/>
            <a:chOff x="214282" y="214290"/>
            <a:chExt cx="8643998" cy="6805881"/>
          </a:xfrm>
        </p:grpSpPr>
        <p:sp>
          <p:nvSpPr>
            <p:cNvPr id="3" name="Rectangle 2"/>
            <p:cNvSpPr/>
            <p:nvPr/>
          </p:nvSpPr>
          <p:spPr>
            <a:xfrm>
              <a:off x="214282" y="214290"/>
              <a:ext cx="8643998" cy="64294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" name="Straight Connector 3"/>
            <p:cNvCxnSpPr/>
            <p:nvPr/>
          </p:nvCxnSpPr>
          <p:spPr>
            <a:xfrm rot="5400000">
              <a:off x="6822297" y="5965049"/>
              <a:ext cx="135732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rot="5400000">
              <a:off x="3052408" y="5965048"/>
              <a:ext cx="135732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>
              <a:off x="5133773" y="5965048"/>
              <a:ext cx="135732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" name="Picture 2" descr="http://i.i.com.com/cnwk.1d/i/tim/2011/08/19/Sentinel3_DD_08192011.png"/>
            <p:cNvPicPr>
              <a:picLocks noChangeAspect="1" noChangeArrowheads="1"/>
            </p:cNvPicPr>
            <p:nvPr/>
          </p:nvPicPr>
          <p:blipFill>
            <a:blip r:embed="rId2" cstate="print"/>
            <a:srcRect t="7500" b="19999"/>
            <a:stretch>
              <a:fillRect/>
            </a:stretch>
          </p:blipFill>
          <p:spPr bwMode="auto">
            <a:xfrm>
              <a:off x="285720" y="241767"/>
              <a:ext cx="8501122" cy="47742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5884205" y="4997615"/>
              <a:ext cx="1866051" cy="681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3600" dirty="0" smtClean="0">
                  <a:solidFill>
                    <a:schemeClr val="bg1">
                      <a:lumMod val="75000"/>
                    </a:schemeClr>
                  </a:solidFill>
                </a:rPr>
                <a:t>Towers</a:t>
              </a:r>
              <a:endParaRPr lang="en-CA" sz="3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10" name="Picture 4" descr="http://farm6.static.flickr.com/5298/5686584300_db47e86ec1.jp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6027747" y="5598930"/>
              <a:ext cx="1291880" cy="8746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214282" y="4955987"/>
              <a:ext cx="2000264" cy="681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3600" dirty="0" smtClean="0">
                  <a:solidFill>
                    <a:schemeClr val="bg1">
                      <a:lumMod val="75000"/>
                    </a:schemeClr>
                  </a:solidFill>
                </a:rPr>
                <a:t>$11900</a:t>
              </a:r>
              <a:endParaRPr lang="en-CA" sz="3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4282" y="5518561"/>
              <a:ext cx="3286148" cy="12659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3600" dirty="0" smtClean="0">
                  <a:solidFill>
                    <a:schemeClr val="bg1">
                      <a:lumMod val="75000"/>
                    </a:schemeClr>
                  </a:solidFill>
                </a:rPr>
                <a:t>Zombies Killed: 119 </a:t>
              </a:r>
              <a:endParaRPr lang="en-CA" sz="3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43061" y="6370950"/>
              <a:ext cx="746853" cy="649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tIns="91440" bIns="91440" rtlCol="0" anchor="ctr" anchorCtr="1">
              <a:spAutoFit/>
            </a:bodyPr>
            <a:lstStyle/>
            <a:p>
              <a:r>
                <a:rPr lang="en-CA" sz="2800" dirty="0" smtClean="0">
                  <a:solidFill>
                    <a:schemeClr val="bg1">
                      <a:lumMod val="75000"/>
                    </a:schemeClr>
                  </a:solidFill>
                </a:rPr>
                <a:t>$10</a:t>
              </a:r>
              <a:endParaRPr lang="en-CA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2051" name="Picture 3" descr="C:\Users\Nada\Dropbox\Apocalypse Defense\android ui elements\Icons\All_Icons\holo_light\hdpi\9-av-play-over-vide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577681" y="5486400"/>
            <a:ext cx="838200" cy="838200"/>
          </a:xfrm>
          <a:prstGeom prst="rect">
            <a:avLst/>
          </a:prstGeom>
          <a:noFill/>
        </p:spPr>
      </p:pic>
      <p:pic>
        <p:nvPicPr>
          <p:cNvPr id="2052" name="Picture 4" descr="C:\Users\Nada\Dropbox\Apocalypse Defense\android ui elements\Icons\All_Icons\holo_light\hdpi\9-av-pause-over-video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6568281" y="5486400"/>
            <a:ext cx="838200" cy="838200"/>
          </a:xfrm>
          <a:prstGeom prst="rect">
            <a:avLst/>
          </a:prstGeom>
          <a:noFill/>
        </p:spPr>
      </p:pic>
      <p:pic>
        <p:nvPicPr>
          <p:cNvPr id="19" name="Picture 18" descr="Untitled-3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16481" y="2362200"/>
            <a:ext cx="330200" cy="571500"/>
          </a:xfrm>
          <a:prstGeom prst="rect">
            <a:avLst/>
          </a:prstGeom>
        </p:spPr>
      </p:pic>
      <p:pic>
        <p:nvPicPr>
          <p:cNvPr id="20" name="Picture 19" descr="Untitled-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16481" y="5029200"/>
            <a:ext cx="393700" cy="6985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rot="16200000">
            <a:off x="-1185753" y="3029634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In Game Screen</a:t>
            </a:r>
            <a:endParaRPr lang="en-US" sz="3600" dirty="0">
              <a:solidFill>
                <a:srgbClr val="FF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31198" y="2514600"/>
            <a:ext cx="702499" cy="949427"/>
            <a:chOff x="5501481" y="1981200"/>
            <a:chExt cx="3200400" cy="2476500"/>
          </a:xfrm>
        </p:grpSpPr>
        <p:pic>
          <p:nvPicPr>
            <p:cNvPr id="18" name="Picture 17" descr="boy with pistol01.gif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01481" y="2057400"/>
              <a:ext cx="3200400" cy="2400300"/>
            </a:xfrm>
            <a:prstGeom prst="rect">
              <a:avLst/>
            </a:prstGeom>
          </p:spPr>
        </p:pic>
        <p:pic>
          <p:nvPicPr>
            <p:cNvPr id="23" name="Picture 22" descr="Untitled3.jp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39681" y="1981200"/>
              <a:ext cx="1295400" cy="152400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</p:pic>
      </p:grpSp>
      <p:grpSp>
        <p:nvGrpSpPr>
          <p:cNvPr id="11" name="Group 10"/>
          <p:cNvGrpSpPr/>
          <p:nvPr/>
        </p:nvGrpSpPr>
        <p:grpSpPr>
          <a:xfrm>
            <a:off x="3978914" y="2533650"/>
            <a:ext cx="609600" cy="723900"/>
            <a:chOff x="3367881" y="2209800"/>
            <a:chExt cx="2362200" cy="2362200"/>
          </a:xfrm>
        </p:grpSpPr>
        <p:pic>
          <p:nvPicPr>
            <p:cNvPr id="21" name="Picture 20" descr="pixel_zombie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67881" y="2438400"/>
              <a:ext cx="2362200" cy="2133600"/>
            </a:xfrm>
            <a:prstGeom prst="rect">
              <a:avLst/>
            </a:prstGeom>
          </p:spPr>
        </p:pic>
        <p:pic>
          <p:nvPicPr>
            <p:cNvPr id="24" name="Picture 23" descr="Untitled3.jp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10781" y="2209800"/>
              <a:ext cx="1409700" cy="152400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</p:pic>
      </p:grpSp>
      <p:sp>
        <p:nvSpPr>
          <p:cNvPr id="27" name="TextBox 26"/>
          <p:cNvSpPr txBox="1"/>
          <p:nvPr/>
        </p:nvSpPr>
        <p:spPr>
          <a:xfrm>
            <a:off x="9503293" y="4952999"/>
            <a:ext cx="171318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3600" dirty="0" smtClean="0">
                <a:solidFill>
                  <a:schemeClr val="bg1">
                    <a:lumMod val="75000"/>
                  </a:schemeClr>
                </a:solidFill>
              </a:rPr>
              <a:t>Wave </a:t>
            </a:r>
            <a:endParaRPr lang="en-CA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CA" sz="3600" dirty="0" smtClean="0">
                <a:solidFill>
                  <a:schemeClr val="bg1">
                    <a:lumMod val="75000"/>
                  </a:schemeClr>
                </a:solidFill>
              </a:rPr>
              <a:t>19/100</a:t>
            </a:r>
            <a:endParaRPr lang="en-CA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15281" y="381000"/>
            <a:ext cx="9177398" cy="6229529"/>
            <a:chOff x="214282" y="214290"/>
            <a:chExt cx="8643998" cy="6570252"/>
          </a:xfrm>
        </p:grpSpPr>
        <p:sp>
          <p:nvSpPr>
            <p:cNvPr id="3" name="Rectangle 2"/>
            <p:cNvSpPr/>
            <p:nvPr/>
          </p:nvSpPr>
          <p:spPr>
            <a:xfrm>
              <a:off x="214282" y="214290"/>
              <a:ext cx="8643998" cy="64294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" name="Straight Connector 3"/>
            <p:cNvCxnSpPr/>
            <p:nvPr/>
          </p:nvCxnSpPr>
          <p:spPr>
            <a:xfrm rot="5400000">
              <a:off x="6822297" y="5965049"/>
              <a:ext cx="135732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rot="5400000">
              <a:off x="3052408" y="5965048"/>
              <a:ext cx="135732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>
              <a:off x="5133773" y="5965048"/>
              <a:ext cx="1357322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" name="Picture 2" descr="http://i.i.com.com/cnwk.1d/i/tim/2011/08/19/Sentinel3_DD_08192011.png">
              <a:hlinkClick r:id="rId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t="7500" b="19999"/>
            <a:stretch>
              <a:fillRect/>
            </a:stretch>
          </p:blipFill>
          <p:spPr bwMode="auto">
            <a:xfrm>
              <a:off x="285720" y="241767"/>
              <a:ext cx="8501122" cy="47742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5884205" y="4997615"/>
              <a:ext cx="1866051" cy="681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3600" dirty="0" smtClean="0">
                  <a:solidFill>
                    <a:schemeClr val="bg1">
                      <a:lumMod val="75000"/>
                    </a:schemeClr>
                  </a:solidFill>
                </a:rPr>
                <a:t>Towers</a:t>
              </a:r>
              <a:endParaRPr lang="en-CA" sz="3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10" name="Picture 4" descr="http://farm6.static.flickr.com/5298/5686584300_db47e86ec1.jp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6027747" y="5598930"/>
              <a:ext cx="1291880" cy="8746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214282" y="4955987"/>
              <a:ext cx="2000264" cy="681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3600" dirty="0" smtClean="0">
                  <a:solidFill>
                    <a:schemeClr val="bg1">
                      <a:lumMod val="75000"/>
                    </a:schemeClr>
                  </a:solidFill>
                </a:rPr>
                <a:t>$11900</a:t>
              </a:r>
              <a:endParaRPr lang="en-CA" sz="3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4282" y="5518561"/>
              <a:ext cx="3286148" cy="12659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3600" dirty="0" smtClean="0">
                  <a:solidFill>
                    <a:schemeClr val="bg1">
                      <a:lumMod val="75000"/>
                    </a:schemeClr>
                  </a:solidFill>
                </a:rPr>
                <a:t>Zombies Killed: 119 </a:t>
              </a:r>
              <a:endParaRPr lang="en-CA" sz="3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2051" name="Picture 3" descr="C:\Users\Nada\Dropbox\Apocalypse Defense\android ui elements\Icons\All_Icons\holo_light\hdpi\9-av-play-over-video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5577681" y="5486400"/>
            <a:ext cx="838200" cy="838200"/>
          </a:xfrm>
          <a:prstGeom prst="rect">
            <a:avLst/>
          </a:prstGeom>
          <a:noFill/>
        </p:spPr>
      </p:pic>
      <p:pic>
        <p:nvPicPr>
          <p:cNvPr id="2052" name="Picture 4" descr="C:\Users\Nada\Dropbox\Apocalypse Defense\android ui elements\Icons\All_Icons\holo_light\hdpi\9-av-pause-over-video.pn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6568281" y="5486400"/>
            <a:ext cx="838200" cy="838200"/>
          </a:xfrm>
          <a:prstGeom prst="rect">
            <a:avLst/>
          </a:prstGeom>
          <a:noFill/>
        </p:spPr>
      </p:pic>
      <p:pic>
        <p:nvPicPr>
          <p:cNvPr id="19" name="Picture 18" descr="Untitled-3.jp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16481" y="2362200"/>
            <a:ext cx="330200" cy="571500"/>
          </a:xfrm>
          <a:prstGeom prst="rect">
            <a:avLst/>
          </a:prstGeom>
        </p:spPr>
      </p:pic>
      <p:pic>
        <p:nvPicPr>
          <p:cNvPr id="20" name="Picture 19" descr="Untitled-4.jpg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216481" y="5029200"/>
            <a:ext cx="393700" cy="698500"/>
          </a:xfrm>
          <a:prstGeom prst="rect">
            <a:avLst/>
          </a:prstGeom>
        </p:spPr>
      </p:pic>
      <p:sp>
        <p:nvSpPr>
          <p:cNvPr id="17" name="TextBox 16">
            <a:hlinkClick r:id="rId11" action="ppaction://hlinksldjump"/>
          </p:cNvPr>
          <p:cNvSpPr txBox="1"/>
          <p:nvPr/>
        </p:nvSpPr>
        <p:spPr>
          <a:xfrm rot="16200000">
            <a:off x="-1185753" y="3029634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In Game Screen</a:t>
            </a:r>
            <a:endParaRPr lang="en-US" sz="3600" dirty="0">
              <a:solidFill>
                <a:srgbClr val="FF000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431198" y="2514600"/>
            <a:ext cx="702499" cy="949427"/>
            <a:chOff x="5501481" y="1981200"/>
            <a:chExt cx="3200400" cy="2476500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pic>
          <p:nvPicPr>
            <p:cNvPr id="30" name="Picture 29" descr="boy with pistol01.gif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01481" y="2057400"/>
              <a:ext cx="3200400" cy="2400300"/>
            </a:xfrm>
            <a:prstGeom prst="rect">
              <a:avLst/>
            </a:prstGeom>
          </p:spPr>
        </p:pic>
        <p:pic>
          <p:nvPicPr>
            <p:cNvPr id="31" name="Picture 30" descr="Untitled3.jp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39681" y="1981200"/>
              <a:ext cx="1295400" cy="152400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</p:pic>
      </p:grpSp>
      <p:grpSp>
        <p:nvGrpSpPr>
          <p:cNvPr id="32" name="Group 31"/>
          <p:cNvGrpSpPr/>
          <p:nvPr/>
        </p:nvGrpSpPr>
        <p:grpSpPr>
          <a:xfrm>
            <a:off x="3978914" y="2533650"/>
            <a:ext cx="609600" cy="723900"/>
            <a:chOff x="3367881" y="2209800"/>
            <a:chExt cx="2362200" cy="2362200"/>
          </a:xfrm>
        </p:grpSpPr>
        <p:pic>
          <p:nvPicPr>
            <p:cNvPr id="33" name="Picture 32" descr="pixel_zombie.pn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67881" y="2438400"/>
              <a:ext cx="2362200" cy="2133600"/>
            </a:xfrm>
            <a:prstGeom prst="rect">
              <a:avLst/>
            </a:prstGeom>
          </p:spPr>
        </p:pic>
        <p:pic>
          <p:nvPicPr>
            <p:cNvPr id="34" name="Picture 33" descr="Untitled3.jp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10781" y="2209800"/>
              <a:ext cx="1409700" cy="152400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</p:pic>
      </p:grpSp>
      <p:sp>
        <p:nvSpPr>
          <p:cNvPr id="28" name="TextBox 27"/>
          <p:cNvSpPr txBox="1"/>
          <p:nvPr/>
        </p:nvSpPr>
        <p:spPr>
          <a:xfrm>
            <a:off x="3672681" y="1756597"/>
            <a:ext cx="995317" cy="94450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just"/>
            <a:r>
              <a:rPr lang="en-US" sz="3200" dirty="0" smtClean="0">
                <a:solidFill>
                  <a:srgbClr val="FF0000"/>
                </a:solidFill>
              </a:rPr>
              <a:t>$5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003088" y="1779027"/>
            <a:ext cx="906250" cy="944506"/>
            <a:chOff x="4839904" y="1832180"/>
            <a:chExt cx="723900" cy="838200"/>
          </a:xfrm>
        </p:grpSpPr>
        <p:sp>
          <p:nvSpPr>
            <p:cNvPr id="35" name="TextBox 34"/>
            <p:cNvSpPr txBox="1"/>
            <p:nvPr/>
          </p:nvSpPr>
          <p:spPr>
            <a:xfrm>
              <a:off x="4839904" y="1832180"/>
              <a:ext cx="723900" cy="838200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algn="ctr"/>
              <a:endParaRPr lang="en-US" sz="3200" dirty="0" smtClean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en-US" dirty="0" smtClean="0"/>
                <a:t>       </a:t>
              </a:r>
              <a:endParaRPr lang="en-US" dirty="0"/>
            </a:p>
          </p:txBody>
        </p:sp>
        <p:pic>
          <p:nvPicPr>
            <p:cNvPr id="1026" name="Picture 2" descr="C:\Users\Pat\Documents\My Dropbox\Apocalypse Defense\android ui elements\Icons\All_Icons\holo_dark\xhdpi\1-navigation-collapse.png"/>
            <p:cNvPicPr>
              <a:picLocks noChangeAspect="1" noChangeArrowheads="1"/>
            </p:cNvPicPr>
            <p:nvPr/>
          </p:nvPicPr>
          <p:blipFill>
            <a:blip r:embed="rId16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5529" y="1904219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TextBox 35"/>
          <p:cNvSpPr txBox="1"/>
          <p:nvPr/>
        </p:nvSpPr>
        <p:spPr>
          <a:xfrm>
            <a:off x="8016081" y="6218385"/>
            <a:ext cx="792939" cy="615553"/>
          </a:xfrm>
          <a:prstGeom prst="rect">
            <a:avLst/>
          </a:prstGeom>
          <a:noFill/>
          <a:ln>
            <a:noFill/>
          </a:ln>
        </p:spPr>
        <p:txBody>
          <a:bodyPr wrap="square" tIns="91440" bIns="91440" rtlCol="0" anchor="ctr" anchorCtr="1">
            <a:spAutoFit/>
          </a:bodyPr>
          <a:lstStyle/>
          <a:p>
            <a:r>
              <a:rPr lang="en-CA" sz="2800" dirty="0" smtClean="0">
                <a:solidFill>
                  <a:schemeClr val="bg1">
                    <a:lumMod val="75000"/>
                  </a:schemeClr>
                </a:solidFill>
              </a:rPr>
              <a:t>$10</a:t>
            </a:r>
            <a:endParaRPr lang="en-CA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51076" y="228600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$15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503293" y="4952999"/>
            <a:ext cx="171318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3600" dirty="0" smtClean="0">
                <a:solidFill>
                  <a:schemeClr val="bg1">
                    <a:lumMod val="75000"/>
                  </a:schemeClr>
                </a:solidFill>
              </a:rPr>
              <a:t>Wave </a:t>
            </a:r>
            <a:endParaRPr lang="en-CA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CA" sz="3600" dirty="0" smtClean="0">
                <a:solidFill>
                  <a:schemeClr val="bg1">
                    <a:lumMod val="75000"/>
                  </a:schemeClr>
                </a:solidFill>
              </a:rPr>
              <a:t>19/100</a:t>
            </a:r>
            <a:endParaRPr lang="en-CA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84075" y="381000"/>
            <a:ext cx="9235440" cy="6101583"/>
            <a:chOff x="214282" y="214290"/>
            <a:chExt cx="8643998" cy="6429420"/>
          </a:xfrm>
        </p:grpSpPr>
        <p:sp>
          <p:nvSpPr>
            <p:cNvPr id="3" name="Rectangle 2"/>
            <p:cNvSpPr/>
            <p:nvPr/>
          </p:nvSpPr>
          <p:spPr>
            <a:xfrm>
              <a:off x="214282" y="214290"/>
              <a:ext cx="8643998" cy="64294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30382" y="294584"/>
              <a:ext cx="8071898" cy="62592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4000" dirty="0" smtClean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You won!</a:t>
              </a:r>
            </a:p>
            <a:p>
              <a:endParaRPr lang="en-CA" sz="2400" dirty="0" smtClean="0">
                <a:solidFill>
                  <a:srgbClr val="00B050"/>
                </a:solidFill>
              </a:endParaRPr>
            </a:p>
            <a:p>
              <a:r>
                <a:rPr lang="en-CA" sz="3600" dirty="0" smtClean="0">
                  <a:solidFill>
                    <a:schemeClr val="bg1">
                      <a:lumMod val="75000"/>
                    </a:schemeClr>
                  </a:solidFill>
                </a:rPr>
                <a:t>Zombies killed: 1000</a:t>
              </a:r>
            </a:p>
            <a:p>
              <a:r>
                <a:rPr lang="en-CA" sz="3600" dirty="0" smtClean="0">
                  <a:solidFill>
                    <a:schemeClr val="bg1">
                      <a:lumMod val="75000"/>
                    </a:schemeClr>
                  </a:solidFill>
                </a:rPr>
                <a:t>Cash earned: $24900</a:t>
              </a:r>
            </a:p>
            <a:p>
              <a:r>
                <a:rPr lang="en-CA" sz="3600" dirty="0" smtClean="0">
                  <a:solidFill>
                    <a:schemeClr val="bg1">
                      <a:lumMod val="75000"/>
                    </a:schemeClr>
                  </a:solidFill>
                </a:rPr>
                <a:t>Towers destroyed: </a:t>
              </a:r>
              <a:r>
                <a:rPr lang="en-CA" sz="3600" dirty="0">
                  <a:solidFill>
                    <a:schemeClr val="bg1">
                      <a:lumMod val="75000"/>
                    </a:schemeClr>
                  </a:solidFill>
                </a:rPr>
                <a:t>150</a:t>
              </a:r>
            </a:p>
            <a:p>
              <a:r>
                <a:rPr lang="en-CA" sz="3600" dirty="0">
                  <a:solidFill>
                    <a:schemeClr val="bg1">
                      <a:lumMod val="75000"/>
                    </a:schemeClr>
                  </a:solidFill>
                </a:rPr>
                <a:t>Ammo used: </a:t>
              </a:r>
              <a:r>
                <a:rPr lang="en-CA" sz="3600" dirty="0" smtClean="0">
                  <a:solidFill>
                    <a:schemeClr val="bg1">
                      <a:lumMod val="75000"/>
                    </a:schemeClr>
                  </a:solidFill>
                </a:rPr>
                <a:t>15000 </a:t>
              </a:r>
              <a:r>
                <a:rPr lang="en-CA" sz="3600" dirty="0">
                  <a:solidFill>
                    <a:schemeClr val="bg1">
                      <a:lumMod val="75000"/>
                    </a:schemeClr>
                  </a:solidFill>
                </a:rPr>
                <a:t>rounds </a:t>
              </a:r>
            </a:p>
            <a:p>
              <a:r>
                <a:rPr lang="en-CA" sz="3600" dirty="0" smtClean="0">
                  <a:solidFill>
                    <a:schemeClr val="bg1">
                      <a:lumMod val="75000"/>
                    </a:schemeClr>
                  </a:solidFill>
                </a:rPr>
                <a:t>Time taken: 45 minutes, 30 seconds</a:t>
              </a:r>
            </a:p>
            <a:p>
              <a:endParaRPr lang="en-CA" sz="2800" dirty="0"/>
            </a:p>
            <a:p>
              <a:endParaRPr lang="en-CA" dirty="0" smtClean="0"/>
            </a:p>
            <a:p>
              <a:endParaRPr lang="en-CA" dirty="0"/>
            </a:p>
            <a:p>
              <a:endParaRPr lang="en-CA" dirty="0" smtClean="0"/>
            </a:p>
            <a:p>
              <a:endParaRPr lang="en-CA" dirty="0"/>
            </a:p>
            <a:p>
              <a:endParaRPr lang="en-CA" dirty="0" smtClean="0"/>
            </a:p>
            <a:p>
              <a:endParaRPr lang="en-CA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412559" y="4457700"/>
            <a:ext cx="3429000" cy="1638300"/>
            <a:chOff x="4412559" y="4457700"/>
            <a:chExt cx="3429000" cy="1638300"/>
          </a:xfrm>
        </p:grpSpPr>
        <p:pic>
          <p:nvPicPr>
            <p:cNvPr id="15" name="Picture 14" descr="Untitled-1_edited-2.gif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412559" y="4457700"/>
              <a:ext cx="3429000" cy="16383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6" name="TextBox 15">
              <a:hlinkClick r:id="rId2" action="ppaction://hlinksldjump"/>
            </p:cNvPr>
            <p:cNvSpPr txBox="1"/>
            <p:nvPr/>
          </p:nvSpPr>
          <p:spPr>
            <a:xfrm>
              <a:off x="4641159" y="4991100"/>
              <a:ext cx="3048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Main Menu</a:t>
              </a:r>
              <a:endParaRPr lang="en-US" sz="4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droid Phone Theme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Android Roboto">
      <a:majorFont>
        <a:latin typeface="Roboto Bold"/>
        <a:ea typeface=""/>
        <a:cs typeface=""/>
      </a:majorFont>
      <a:minorFont>
        <a:latin typeface="Roboto"/>
        <a:ea typeface=""/>
        <a:cs typeface="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233</Words>
  <Application>Microsoft Office PowerPoint</Application>
  <PresentationFormat>Custom</PresentationFormat>
  <Paragraphs>90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Android Phone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 Kujawa</dc:creator>
  <cp:lastModifiedBy>neophile</cp:lastModifiedBy>
  <cp:revision>86</cp:revision>
  <dcterms:created xsi:type="dcterms:W3CDTF">2012-03-02T20:45:26Z</dcterms:created>
  <dcterms:modified xsi:type="dcterms:W3CDTF">2014-05-23T08:54:12Z</dcterms:modified>
</cp:coreProperties>
</file>