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7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0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1C09-F721-4D24-94E6-22484873C600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0BE88-2108-4BA3-9354-8B789C1E6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0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7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8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8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0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1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4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0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1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6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1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7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8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9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7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neophile</dc:creator>
  <cp:lastModifiedBy>neophile</cp:lastModifiedBy>
  <cp:revision>1</cp:revision>
  <dcterms:created xsi:type="dcterms:W3CDTF">2014-05-23T09:55:01Z</dcterms:created>
  <dcterms:modified xsi:type="dcterms:W3CDTF">2014-05-23T09:58:29Z</dcterms:modified>
</cp:coreProperties>
</file>