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>
      <p:cViewPr varScale="1">
        <p:scale>
          <a:sx n="70" d="100"/>
          <a:sy n="70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C464-173A-4F54-B8D0-9C383E26FDE7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B4C9-81D1-44BF-AA5D-FF572C566FA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8.gif"/><Relationship Id="rId7" Type="http://schemas.openxmlformats.org/officeDocument/2006/relationships/image" Target="../media/image11.gif"/><Relationship Id="rId2" Type="http://schemas.openxmlformats.org/officeDocument/2006/relationships/hyperlink" Target="http://www.kadtronix.com/digio/motion/usb_mo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hyperlink" Target="http://www.digi.com/products/model.jsp?lid=EN&amp;pgid=60&amp;pfid=29&amp;mtid=491&amp;amtid=491&amp;pm=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B0021AFXZO/?tag=googhydr-20&amp;hvadid=4642453947&amp;ref=pd_sl_92i8qt43ux_e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23gadget.com/incEngine/?name=Portable-Solar-Power-Charger-Single-18V-320mAh-Output&amp;product=1030210331&amp;affiliate=605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Hoot: A Future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442</a:t>
            </a:r>
          </a:p>
          <a:p>
            <a:r>
              <a:rPr lang="en-US" dirty="0" smtClean="0"/>
              <a:t>Chase Maier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Types Of Triggers?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Of Day – Based off of system clock.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Audio (</a:t>
            </a:r>
            <a:r>
              <a:rPr lang="en-US" dirty="0" err="1" smtClean="0"/>
              <a:t>Mic</a:t>
            </a:r>
            <a:r>
              <a:rPr lang="en-US" dirty="0" smtClean="0"/>
              <a:t> w/ threshold)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Combinations of requirements.</a:t>
            </a:r>
            <a:endParaRPr lang="en-US" dirty="0"/>
          </a:p>
        </p:txBody>
      </p:sp>
      <p:pic>
        <p:nvPicPr>
          <p:cNvPr id="717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2743200"/>
            <a:ext cx="90267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 rot="2904142">
            <a:off x="5280129" y="2339871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543800" y="381000"/>
            <a:ext cx="1382661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0" y="381000"/>
            <a:ext cx="1757984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3200400" y="2133600"/>
            <a:ext cx="232625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Action Sequences?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trigger could activate any combination of the below actions in a sequence.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Play Audio</a:t>
            </a:r>
          </a:p>
          <a:p>
            <a:pPr lvl="1"/>
            <a:r>
              <a:rPr lang="en-US" dirty="0" smtClean="0"/>
              <a:t>Record Audio</a:t>
            </a:r>
          </a:p>
          <a:p>
            <a:pPr lvl="1"/>
            <a:r>
              <a:rPr lang="en-US" dirty="0" smtClean="0"/>
              <a:t>Record Video</a:t>
            </a:r>
          </a:p>
          <a:p>
            <a:pPr lvl="1"/>
            <a:r>
              <a:rPr lang="en-US" dirty="0" smtClean="0"/>
              <a:t>Record Sensor Readings</a:t>
            </a:r>
          </a:p>
          <a:p>
            <a:pPr lvl="1"/>
            <a:endParaRPr lang="en-US" dirty="0"/>
          </a:p>
          <a:p>
            <a:r>
              <a:rPr lang="en-US" dirty="0" smtClean="0"/>
              <a:t>Successive Actions or Simultaneous Actions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33600"/>
            <a:ext cx="1800225" cy="96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15909076">
            <a:off x="-420221" y="3658659"/>
            <a:ext cx="1910609" cy="91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429000" y="2590800"/>
            <a:ext cx="1414035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349274" y="3124200"/>
            <a:ext cx="3185126" cy="239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Improvements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u="sng" dirty="0" smtClean="0"/>
              <a:t>In-Field Scheduling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 scheduler (action center) would support both importing a schedule created on another machine as well as on-the-fly creation of schedules using the I/O peripherals provided by the </a:t>
            </a:r>
            <a:r>
              <a:rPr lang="en-US" dirty="0" err="1" smtClean="0"/>
              <a:t>netbook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u="sng" dirty="0" smtClean="0"/>
              <a:t>Remote Accessible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The files and data recorded by the </a:t>
            </a:r>
            <a:r>
              <a:rPr lang="en-US" dirty="0" err="1" smtClean="0"/>
              <a:t>netbook</a:t>
            </a:r>
            <a:r>
              <a:rPr lang="en-US" dirty="0" smtClean="0"/>
              <a:t> should be available via a server.  This data could be accessed via standard wireless networking (802.11x) as well as via the internet in regions where cell service is available by using mobile broadband wireless.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2645" y="4953000"/>
            <a:ext cx="2313755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Have Now?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4525963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HARDWARE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Small Form Computer</a:t>
            </a:r>
          </a:p>
          <a:p>
            <a:pPr algn="ctr">
              <a:buNone/>
            </a:pPr>
            <a:r>
              <a:rPr lang="en-US" dirty="0" smtClean="0"/>
              <a:t>External Speaker</a:t>
            </a:r>
          </a:p>
          <a:p>
            <a:pPr algn="ctr">
              <a:buNone/>
            </a:pPr>
            <a:r>
              <a:rPr lang="en-US" dirty="0" smtClean="0"/>
              <a:t>External Microphone</a:t>
            </a:r>
          </a:p>
          <a:p>
            <a:pPr algn="ctr">
              <a:buNone/>
            </a:pPr>
            <a:r>
              <a:rPr lang="en-US" dirty="0" smtClean="0"/>
              <a:t>External Battery(s)</a:t>
            </a:r>
          </a:p>
          <a:p>
            <a:pPr algn="ctr">
              <a:buNone/>
            </a:pPr>
            <a:r>
              <a:rPr lang="en-US" dirty="0" smtClean="0"/>
              <a:t>USB Flash Drive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dirty="0" smtClean="0"/>
              <a:t>SOFTWARE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Event Scheduling Interface</a:t>
            </a:r>
          </a:p>
          <a:p>
            <a:pPr algn="ctr">
              <a:buNone/>
            </a:pPr>
            <a:r>
              <a:rPr lang="en-US" dirty="0" smtClean="0"/>
              <a:t>USB Transfer Script</a:t>
            </a:r>
          </a:p>
          <a:p>
            <a:pPr algn="ctr">
              <a:buNone/>
            </a:pPr>
            <a:r>
              <a:rPr lang="en-US" dirty="0" smtClean="0"/>
              <a:t>Hoot Daemon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Allow Us To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Play audio files at a designated time.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Record form environment at designated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6858000" cy="4602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You must </a:t>
            </a:r>
            <a:r>
              <a:rPr lang="en-US" sz="2800" b="1" dirty="0" smtClean="0"/>
              <a:t>choose a time of day</a:t>
            </a:r>
            <a:r>
              <a:rPr lang="en-US" sz="2800" dirty="0" smtClean="0"/>
              <a:t> to schedule an event.  This is the only time this event will fire.</a:t>
            </a:r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r>
              <a:rPr lang="en-US" sz="2800" dirty="0" smtClean="0"/>
              <a:t>The </a:t>
            </a:r>
            <a:r>
              <a:rPr lang="en-US" sz="2800" b="1" dirty="0" smtClean="0"/>
              <a:t>battery life</a:t>
            </a:r>
            <a:r>
              <a:rPr lang="en-US" sz="2800" dirty="0" smtClean="0"/>
              <a:t> of the device is very limiting.</a:t>
            </a:r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r>
              <a:rPr lang="en-US" sz="2800" dirty="0" smtClean="0"/>
              <a:t>You </a:t>
            </a:r>
            <a:r>
              <a:rPr lang="en-US" sz="2800" b="1" dirty="0" smtClean="0"/>
              <a:t>need to physically visit</a:t>
            </a:r>
            <a:r>
              <a:rPr lang="en-US" sz="2800" dirty="0" smtClean="0"/>
              <a:t> the device to update schedules, retrieve recordings or interact with the system.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86377"/>
            <a:ext cx="1828800" cy="120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735495" y="2769705"/>
            <a:ext cx="81500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419599"/>
            <a:ext cx="1828800" cy="18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lum bright="-25000" contrast="-23000"/>
          </a:blip>
          <a:stretch>
            <a:fillRect/>
          </a:stretch>
        </p:blipFill>
        <p:spPr bwMode="auto">
          <a:xfrm>
            <a:off x="0" y="1981200"/>
            <a:ext cx="486696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68300" dist="1193800" dir="5280000" sx="83000" sy="83000" algn="ctr" rotWithShape="0">
              <a:srgbClr val="000000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Concerns?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371600"/>
            <a:ext cx="4724400" cy="5029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The use of </a:t>
            </a:r>
            <a:r>
              <a:rPr lang="en-US" b="1" dirty="0" smtClean="0"/>
              <a:t>different operating systems</a:t>
            </a:r>
            <a:r>
              <a:rPr lang="en-US" dirty="0" smtClean="0"/>
              <a:t> on the scheduling computer and on the box which is deployed in the wilderness prevents any possibility of building, updating, or maintaining a schedule on the deployed box while in the field, even if all of the necessary peripherals were available.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Improve?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Lets start by standardizing operating systems.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2895600"/>
            <a:ext cx="33147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38600" y="2362200"/>
            <a:ext cx="4648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scheduler and daemon should both be fully supported by Windows.  This will provide the optimal support for peripheral driver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support as well as </a:t>
            </a:r>
            <a:r>
              <a:rPr lang="en-US" sz="3200" dirty="0" smtClean="0"/>
              <a:t>provide an additional level of familiarity to the user of the system.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Talk About Hardware!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netbook</a:t>
            </a:r>
            <a:r>
              <a:rPr lang="en-US" dirty="0" smtClean="0"/>
              <a:t> is the perfect solution to our problem.  Switching the daemon to run on a </a:t>
            </a:r>
            <a:r>
              <a:rPr lang="en-US" dirty="0" err="1" smtClean="0"/>
              <a:t>netbook</a:t>
            </a:r>
            <a:r>
              <a:rPr lang="en-US" dirty="0" smtClean="0"/>
              <a:t> would simultaneously solve almost all of the limitations that were  </a:t>
            </a:r>
            <a:r>
              <a:rPr lang="en-US" dirty="0"/>
              <a:t>	</a:t>
            </a:r>
            <a:r>
              <a:rPr lang="en-US" dirty="0" smtClean="0"/>
              <a:t>      discussed previously.  Specifically,                     we can use Windows and the                   default battery life of these                   </a:t>
            </a:r>
            <a:r>
              <a:rPr lang="en-US" dirty="0" err="1" smtClean="0"/>
              <a:t>netbooks</a:t>
            </a:r>
            <a:r>
              <a:rPr lang="en-US" dirty="0" smtClean="0"/>
              <a:t> exceed 10 hrs.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427335">
            <a:off x="5176711" y="2938589"/>
            <a:ext cx="38481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114800" y="6477001"/>
            <a:ext cx="5105400" cy="369332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Samsung N110-12PBK 10.1-Inch Black Netbook </a:t>
            </a:r>
            <a:r>
              <a:rPr lang="en-US" b="1" dirty="0" smtClean="0">
                <a:hlinkClick r:id="rId3"/>
              </a:rPr>
              <a:t>----&gt;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Want More…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524000"/>
            <a:ext cx="350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04800" dist="1155700" dir="534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 the increased batter life of 10+ hours is still insufficient, a solar charger can be used to trickle charge the low-powered </a:t>
            </a:r>
            <a:r>
              <a:rPr lang="en-US" dirty="0" err="1" smtClean="0"/>
              <a:t>netbook</a:t>
            </a:r>
            <a:r>
              <a:rPr lang="en-US" dirty="0" smtClean="0"/>
              <a:t> while in the field.  This should provide the benefit of less frequent need to replace batteries on field devices.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40502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&lt;----</a:t>
            </a:r>
            <a:r>
              <a:rPr lang="en-US" dirty="0" smtClean="0"/>
              <a:t> Portable Solar Power Charger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http://www.netbookcrunch.com/best-netbook-solar-chargers/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Lets Look At The Software!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Couldn’t we do more with the software than play and record audio at a given time of day?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What if we could setup a variety of </a:t>
            </a:r>
            <a:r>
              <a:rPr lang="en-US" b="1" dirty="0" smtClean="0"/>
              <a:t>triggers</a:t>
            </a:r>
            <a:r>
              <a:rPr lang="en-US" dirty="0" smtClean="0"/>
              <a:t> which could be used to </a:t>
            </a:r>
            <a:r>
              <a:rPr lang="en-US" b="1" dirty="0" smtClean="0"/>
              <a:t>initialize action sequences</a:t>
            </a:r>
            <a:r>
              <a:rPr lang="en-US" dirty="0" smtClean="0"/>
              <a:t>?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518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Hoot: A Future Generation</vt:lpstr>
      <vt:lpstr>What Do We Have Now?</vt:lpstr>
      <vt:lpstr>What Does This Allow Us To Do?</vt:lpstr>
      <vt:lpstr>What Are The Limitations?</vt:lpstr>
      <vt:lpstr>Any Other Concerns?</vt:lpstr>
      <vt:lpstr>How Can We Improve?</vt:lpstr>
      <vt:lpstr>Lets Talk About Hardware!</vt:lpstr>
      <vt:lpstr>But We Want More…</vt:lpstr>
      <vt:lpstr>Okay, Lets Look At The Software!</vt:lpstr>
      <vt:lpstr>What Types Of Triggers?</vt:lpstr>
      <vt:lpstr>What Type Of Action Sequences?</vt:lpstr>
      <vt:lpstr>Some Other Improvements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Hoot: A Future Generation</dc:title>
  <dc:creator>chase.maier</dc:creator>
  <cp:lastModifiedBy>chase.maier</cp:lastModifiedBy>
  <cp:revision>16</cp:revision>
  <dcterms:created xsi:type="dcterms:W3CDTF">2010-05-04T06:42:33Z</dcterms:created>
  <dcterms:modified xsi:type="dcterms:W3CDTF">2010-05-04T09:17:59Z</dcterms:modified>
</cp:coreProperties>
</file>