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28A3-10F7-4C2A-9EA7-B609C473CB7F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2C92-6511-4BF7-87C9-78E9096A43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Hoot Scheduler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Generates an XML-based representation of a schedule of events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Uses a custom </a:t>
            </a:r>
            <a:r>
              <a:rPr lang="en-US" dirty="0" err="1" smtClean="0"/>
              <a:t>ScheduledEvent</a:t>
            </a:r>
            <a:r>
              <a:rPr lang="en-US" dirty="0" smtClean="0"/>
              <a:t> class to encapsulate everything related to an event. </a:t>
            </a:r>
          </a:p>
          <a:p>
            <a:pPr lvl="1"/>
            <a:r>
              <a:rPr lang="en-US" dirty="0" smtClean="0"/>
              <a:t>Moving events to other days</a:t>
            </a:r>
          </a:p>
          <a:p>
            <a:pPr lvl="1"/>
            <a:r>
              <a:rPr lang="en-US" dirty="0" smtClean="0"/>
              <a:t>Comparing events</a:t>
            </a:r>
          </a:p>
          <a:p>
            <a:pPr lvl="1"/>
            <a:r>
              <a:rPr lang="en-US" dirty="0" smtClean="0"/>
              <a:t>Notifies the </a:t>
            </a:r>
            <a:r>
              <a:rPr lang="en-US" dirty="0" err="1" smtClean="0"/>
              <a:t>BindingList</a:t>
            </a:r>
            <a:r>
              <a:rPr lang="en-US" dirty="0" smtClean="0"/>
              <a:t>&lt;T&gt; as fields change</a:t>
            </a:r>
          </a:p>
          <a:p>
            <a:r>
              <a:rPr lang="en-US" dirty="0" smtClean="0"/>
              <a:t>The main form utilizes a </a:t>
            </a:r>
            <a:r>
              <a:rPr lang="en-US" dirty="0" err="1" smtClean="0"/>
              <a:t>BindingList</a:t>
            </a:r>
            <a:r>
              <a:rPr lang="en-US" dirty="0" smtClean="0"/>
              <a:t>&lt;</a:t>
            </a:r>
            <a:r>
              <a:rPr lang="en-US" dirty="0" err="1" smtClean="0"/>
              <a:t>ScheduledEvent</a:t>
            </a:r>
            <a:r>
              <a:rPr lang="en-US" dirty="0" smtClean="0"/>
              <a:t>&gt; and remains bound to the list. *Any* change to the list’s objects will be automatically reflected on the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smtClean="0"/>
              <a:t>Implements an event handler to facilitate the notifications of field changes</a:t>
            </a:r>
          </a:p>
          <a:p>
            <a:r>
              <a:rPr lang="en-US" dirty="0" smtClean="0"/>
              <a:t>Utilizes an </a:t>
            </a:r>
            <a:r>
              <a:rPr lang="en-US" dirty="0" err="1" smtClean="0"/>
              <a:t>XmlSerializer</a:t>
            </a:r>
            <a:r>
              <a:rPr lang="en-US" dirty="0"/>
              <a:t> </a:t>
            </a:r>
            <a:r>
              <a:rPr lang="en-US" dirty="0" smtClean="0"/>
              <a:t>and modifiers on </a:t>
            </a:r>
            <a:r>
              <a:rPr lang="en-US" dirty="0" err="1" smtClean="0"/>
              <a:t>accessors</a:t>
            </a:r>
            <a:r>
              <a:rPr lang="en-US" dirty="0" smtClean="0"/>
              <a:t> to tell the </a:t>
            </a:r>
            <a:r>
              <a:rPr lang="en-US" dirty="0" err="1" smtClean="0"/>
              <a:t>serializer</a:t>
            </a:r>
            <a:r>
              <a:rPr lang="en-US" dirty="0" smtClean="0"/>
              <a:t> what fields to serialize and how to format them.</a:t>
            </a:r>
          </a:p>
          <a:p>
            <a:r>
              <a:rPr lang="en-US" dirty="0" smtClean="0"/>
              <a:t>Uses a Memento pattern to facilitate one-step undo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Main 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Data Members: 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//_</a:t>
            </a:r>
            <a:r>
              <a:rPr lang="en-US" dirty="0" err="1">
                <a:solidFill>
                  <a:srgbClr val="00B050"/>
                </a:solidFill>
              </a:rPr>
              <a:t>eventsList</a:t>
            </a:r>
            <a:r>
              <a:rPr lang="en-US" dirty="0">
                <a:solidFill>
                  <a:srgbClr val="00B050"/>
                </a:solidFill>
              </a:rPr>
              <a:t> is the </a:t>
            </a:r>
            <a:r>
              <a:rPr lang="en-US" dirty="0" err="1">
                <a:solidFill>
                  <a:srgbClr val="00B050"/>
                </a:solidFill>
              </a:rPr>
              <a:t>BindingList</a:t>
            </a:r>
            <a:r>
              <a:rPr lang="en-US" dirty="0">
                <a:solidFill>
                  <a:srgbClr val="00B050"/>
                </a:solidFill>
              </a:rPr>
              <a:t> that the primary </a:t>
            </a:r>
            <a:r>
              <a:rPr lang="en-US" dirty="0" err="1">
                <a:solidFill>
                  <a:srgbClr val="00B050"/>
                </a:solidFill>
              </a:rPr>
              <a:t>DataGridView</a:t>
            </a:r>
            <a:r>
              <a:rPr lang="en-US" dirty="0">
                <a:solidFill>
                  <a:srgbClr val="00B050"/>
                </a:solidFill>
              </a:rPr>
              <a:t> binds to</a:t>
            </a:r>
          </a:p>
          <a:p>
            <a:r>
              <a:rPr lang="en-US" dirty="0"/>
              <a:t>        </a:t>
            </a:r>
            <a:r>
              <a:rPr lang="en-US" dirty="0" err="1"/>
              <a:t>BindingList</a:t>
            </a:r>
            <a:r>
              <a:rPr lang="en-US" dirty="0"/>
              <a:t>&lt;</a:t>
            </a:r>
            <a:r>
              <a:rPr lang="en-US" dirty="0" err="1"/>
              <a:t>ScheduledEvent</a:t>
            </a:r>
            <a:r>
              <a:rPr lang="en-US" dirty="0"/>
              <a:t>&gt; _</a:t>
            </a:r>
            <a:r>
              <a:rPr lang="en-US" dirty="0" err="1"/>
              <a:t>eventsList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//_</a:t>
            </a:r>
            <a:r>
              <a:rPr lang="en-US" dirty="0" err="1">
                <a:solidFill>
                  <a:srgbClr val="00B050"/>
                </a:solidFill>
              </a:rPr>
              <a:t>repeatEvents</a:t>
            </a:r>
            <a:r>
              <a:rPr lang="en-US" dirty="0">
                <a:solidFill>
                  <a:srgbClr val="00B050"/>
                </a:solidFill>
              </a:rPr>
              <a:t> is a temporary storage to hold events to repeat</a:t>
            </a:r>
          </a:p>
          <a:p>
            <a:r>
              <a:rPr lang="en-US" dirty="0"/>
              <a:t>        List&lt;</a:t>
            </a:r>
            <a:r>
              <a:rPr lang="en-US" dirty="0" err="1"/>
              <a:t>ScheduledEvent</a:t>
            </a:r>
            <a:r>
              <a:rPr lang="en-US" dirty="0"/>
              <a:t>&gt; _</a:t>
            </a:r>
            <a:r>
              <a:rPr lang="en-US" dirty="0" err="1"/>
              <a:t>repeatEvents</a:t>
            </a:r>
            <a:r>
              <a:rPr lang="en-US" dirty="0"/>
              <a:t>;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B050"/>
                </a:solidFill>
              </a:rPr>
              <a:t>//_</a:t>
            </a:r>
            <a:r>
              <a:rPr lang="en-US" dirty="0" err="1">
                <a:solidFill>
                  <a:srgbClr val="00B050"/>
                </a:solidFill>
              </a:rPr>
              <a:t>sourceSelection</a:t>
            </a:r>
            <a:r>
              <a:rPr lang="en-US" dirty="0">
                <a:solidFill>
                  <a:srgbClr val="00B050"/>
                </a:solidFill>
              </a:rPr>
              <a:t> is used to persist the selected range of days during "Copy Events" operations</a:t>
            </a:r>
          </a:p>
          <a:p>
            <a:r>
              <a:rPr lang="en-US" dirty="0"/>
              <a:t>        </a:t>
            </a:r>
            <a:r>
              <a:rPr lang="en-US" dirty="0" err="1"/>
              <a:t>SelectionRange</a:t>
            </a:r>
            <a:r>
              <a:rPr lang="en-US" dirty="0"/>
              <a:t> _</a:t>
            </a:r>
            <a:r>
              <a:rPr lang="en-US" dirty="0" err="1"/>
              <a:t>sourceSelection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//_</a:t>
            </a:r>
            <a:r>
              <a:rPr lang="en-US" dirty="0" err="1">
                <a:solidFill>
                  <a:srgbClr val="00B050"/>
                </a:solidFill>
              </a:rPr>
              <a:t>repeatDestination</a:t>
            </a:r>
            <a:r>
              <a:rPr lang="en-US" dirty="0">
                <a:solidFill>
                  <a:srgbClr val="00B050"/>
                </a:solidFill>
              </a:rPr>
              <a:t> is used to persist the select range of days during "Repeat" operations</a:t>
            </a:r>
          </a:p>
          <a:p>
            <a:r>
              <a:rPr lang="en-US" dirty="0"/>
              <a:t>        </a:t>
            </a:r>
            <a:r>
              <a:rPr lang="en-US" dirty="0" err="1"/>
              <a:t>SelectionRange</a:t>
            </a:r>
            <a:r>
              <a:rPr lang="en-US" dirty="0"/>
              <a:t> _</a:t>
            </a:r>
            <a:r>
              <a:rPr lang="en-US" dirty="0" err="1"/>
              <a:t>repeatDestination</a:t>
            </a:r>
            <a:r>
              <a:rPr lang="en-US" dirty="0"/>
              <a:t>;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eventsSerializer</a:t>
            </a:r>
            <a:r>
              <a:rPr lang="en-US" dirty="0">
                <a:solidFill>
                  <a:srgbClr val="00B050"/>
                </a:solidFill>
              </a:rPr>
              <a:t> will be used to serialize and </a:t>
            </a:r>
            <a:r>
              <a:rPr lang="en-US" dirty="0" err="1">
                <a:solidFill>
                  <a:srgbClr val="00B050"/>
                </a:solidFill>
              </a:rPr>
              <a:t>deserilize</a:t>
            </a:r>
            <a:r>
              <a:rPr lang="en-US" dirty="0">
                <a:solidFill>
                  <a:srgbClr val="00B050"/>
                </a:solidFill>
              </a:rPr>
              <a:t> XML representations of the _</a:t>
            </a:r>
            <a:r>
              <a:rPr lang="en-US" dirty="0" err="1">
                <a:solidFill>
                  <a:srgbClr val="00B050"/>
                </a:solidFill>
              </a:rPr>
              <a:t>eventsList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en-US" dirty="0" err="1"/>
              <a:t>eventsSerializer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On initialize, calls 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SetupEventsData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</a:t>
            </a:r>
            <a:r>
              <a:rPr lang="en-US" dirty="0" err="1"/>
              <a:t>eventsList</a:t>
            </a:r>
            <a:r>
              <a:rPr lang="en-US" dirty="0"/>
              <a:t> = new </a:t>
            </a:r>
            <a:r>
              <a:rPr lang="en-US" dirty="0" err="1"/>
              <a:t>BindingList</a:t>
            </a:r>
            <a:r>
              <a:rPr lang="en-US" dirty="0"/>
              <a:t>&lt;</a:t>
            </a:r>
            <a:r>
              <a:rPr lang="en-US" dirty="0" err="1"/>
              <a:t>ScheduledEvent</a:t>
            </a:r>
            <a:r>
              <a:rPr lang="en-US" dirty="0"/>
              <a:t>&gt;();</a:t>
            </a:r>
          </a:p>
          <a:p>
            <a:r>
              <a:rPr lang="en-US" dirty="0"/>
              <a:t>            _</a:t>
            </a:r>
            <a:r>
              <a:rPr lang="en-US" dirty="0" err="1"/>
              <a:t>repeatEvents</a:t>
            </a:r>
            <a:r>
              <a:rPr lang="en-US" dirty="0"/>
              <a:t> = new List&lt;</a:t>
            </a:r>
            <a:r>
              <a:rPr lang="en-US" dirty="0" err="1"/>
              <a:t>ScheduledEvent</a:t>
            </a:r>
            <a:r>
              <a:rPr lang="en-US" dirty="0"/>
              <a:t>&gt;();</a:t>
            </a:r>
          </a:p>
          <a:p>
            <a:r>
              <a:rPr lang="en-US" dirty="0" smtClean="0"/>
              <a:t>            </a:t>
            </a:r>
            <a:r>
              <a:rPr lang="en-US" dirty="0" err="1"/>
              <a:t>dgvScheduledEvents.AutoGenerateColumns</a:t>
            </a:r>
            <a:r>
              <a:rPr lang="en-US" dirty="0"/>
              <a:t> = false;</a:t>
            </a:r>
          </a:p>
          <a:p>
            <a:r>
              <a:rPr lang="en-US" dirty="0"/>
              <a:t>            </a:t>
            </a:r>
            <a:r>
              <a:rPr lang="en-US" dirty="0" err="1"/>
              <a:t>dgvScheduledEvents.DataSource</a:t>
            </a:r>
            <a:r>
              <a:rPr lang="en-US" dirty="0"/>
              <a:t> = _</a:t>
            </a:r>
            <a:r>
              <a:rPr lang="en-US" dirty="0" err="1"/>
              <a:t>eventsList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//define a new </a:t>
            </a:r>
            <a:r>
              <a:rPr lang="en-US" dirty="0" err="1">
                <a:solidFill>
                  <a:srgbClr val="00B050"/>
                </a:solidFill>
              </a:rPr>
              <a:t>XmlSerializer</a:t>
            </a:r>
            <a:r>
              <a:rPr lang="en-US" dirty="0">
                <a:solidFill>
                  <a:srgbClr val="00B050"/>
                </a:solidFill>
              </a:rPr>
              <a:t> and set the root attribute to "</a:t>
            </a:r>
            <a:r>
              <a:rPr lang="en-US" dirty="0" err="1">
                <a:solidFill>
                  <a:srgbClr val="00B050"/>
                </a:solidFill>
              </a:rPr>
              <a:t>EventsList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eventsSerializer</a:t>
            </a:r>
            <a:r>
              <a:rPr lang="en-US" dirty="0"/>
              <a:t> = new </a:t>
            </a:r>
            <a:r>
              <a:rPr lang="en-US" dirty="0" err="1"/>
              <a:t>XmlSerializer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BindingList</a:t>
            </a:r>
            <a:r>
              <a:rPr lang="en-US" dirty="0"/>
              <a:t>&lt;</a:t>
            </a:r>
            <a:r>
              <a:rPr lang="en-US" dirty="0" err="1"/>
              <a:t>ScheduledEvent</a:t>
            </a:r>
            <a:r>
              <a:rPr lang="en-US" dirty="0"/>
              <a:t>&gt;), new </a:t>
            </a:r>
            <a:r>
              <a:rPr lang="en-US" dirty="0" err="1"/>
              <a:t>XmlRootAttribute</a:t>
            </a:r>
            <a:r>
              <a:rPr lang="en-US" dirty="0"/>
              <a:t>("</a:t>
            </a:r>
            <a:r>
              <a:rPr lang="en-US" dirty="0" err="1"/>
              <a:t>EventsList</a:t>
            </a:r>
            <a:r>
              <a:rPr lang="en-US" dirty="0"/>
              <a:t>"));</a:t>
            </a:r>
          </a:p>
          <a:p>
            <a:r>
              <a:rPr lang="en-US" dirty="0"/>
              <a:t>    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Hoot Scheduler GUI</vt:lpstr>
      <vt:lpstr>Overview</vt:lpstr>
      <vt:lpstr>Scheduler Main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Hoot Scheduler GUI</dc:title>
  <dc:creator>Jesse</dc:creator>
  <cp:lastModifiedBy>Jesse</cp:lastModifiedBy>
  <cp:revision>1</cp:revision>
  <dcterms:created xsi:type="dcterms:W3CDTF">2010-05-05T04:57:14Z</dcterms:created>
  <dcterms:modified xsi:type="dcterms:W3CDTF">2010-05-05T05:00:05Z</dcterms:modified>
</cp:coreProperties>
</file>