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4638"/>
  </p:normalViewPr>
  <p:slideViewPr>
    <p:cSldViewPr snapToGrid="0">
      <p:cViewPr varScale="1">
        <p:scale>
          <a:sx n="119" d="100"/>
          <a:sy n="119" d="100"/>
        </p:scale>
        <p:origin x="1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A86E8-D5BC-4EDC-BBF3-548FC6CB8C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E4E7A0-6A00-4DC2-8977-8F1E8A2CDB92}">
      <dgm:prSet/>
      <dgm:spPr/>
      <dgm:t>
        <a:bodyPr/>
        <a:lstStyle/>
        <a:p>
          <a:r>
            <a:rPr lang="en-US" dirty="0"/>
            <a:t>What if we want a NHL fantasy team with a salary cap of $30M?</a:t>
          </a:r>
        </a:p>
      </dgm:t>
    </dgm:pt>
    <dgm:pt modelId="{810CA423-B1B2-43DF-8AD8-044362C28985}" type="parTrans" cxnId="{A0A82968-6AE8-4F10-95E2-E7C2141D0E1F}">
      <dgm:prSet/>
      <dgm:spPr/>
      <dgm:t>
        <a:bodyPr/>
        <a:lstStyle/>
        <a:p>
          <a:endParaRPr lang="en-US"/>
        </a:p>
      </dgm:t>
    </dgm:pt>
    <dgm:pt modelId="{C16AB17A-277F-433B-9331-99E8A300CF53}" type="sibTrans" cxnId="{A0A82968-6AE8-4F10-95E2-E7C2141D0E1F}">
      <dgm:prSet/>
      <dgm:spPr/>
      <dgm:t>
        <a:bodyPr/>
        <a:lstStyle/>
        <a:p>
          <a:endParaRPr lang="en-US"/>
        </a:p>
      </dgm:t>
    </dgm:pt>
    <dgm:pt modelId="{9826F46F-DCF5-417E-91FB-AD25F03CD3FE}">
      <dgm:prSet/>
      <dgm:spPr/>
      <dgm:t>
        <a:bodyPr/>
        <a:lstStyle/>
        <a:p>
          <a:r>
            <a:rPr lang="en-US" dirty="0"/>
            <a:t>Where</a:t>
          </a:r>
          <a:r>
            <a:rPr lang="en-US" baseline="0" dirty="0"/>
            <a:t> do we get the data?</a:t>
          </a:r>
          <a:endParaRPr lang="en-US" dirty="0"/>
        </a:p>
      </dgm:t>
    </dgm:pt>
    <dgm:pt modelId="{5AD0368A-19E7-4B62-AD71-071E95B301C8}" type="parTrans" cxnId="{32D3E997-C7FC-463A-9C34-758332103D83}">
      <dgm:prSet/>
      <dgm:spPr/>
      <dgm:t>
        <a:bodyPr/>
        <a:lstStyle/>
        <a:p>
          <a:endParaRPr lang="en-US"/>
        </a:p>
      </dgm:t>
    </dgm:pt>
    <dgm:pt modelId="{94270423-A055-431D-A056-C650DBD9E9AE}" type="sibTrans" cxnId="{32D3E997-C7FC-463A-9C34-758332103D83}">
      <dgm:prSet/>
      <dgm:spPr/>
      <dgm:t>
        <a:bodyPr/>
        <a:lstStyle/>
        <a:p>
          <a:endParaRPr lang="en-US"/>
        </a:p>
      </dgm:t>
    </dgm:pt>
    <dgm:pt modelId="{63B966E7-C3D7-486C-B094-A254E088893D}">
      <dgm:prSet/>
      <dgm:spPr/>
      <dgm:t>
        <a:bodyPr/>
        <a:lstStyle/>
        <a:p>
          <a:r>
            <a:rPr lang="en-US" dirty="0"/>
            <a:t>What are the metrics?</a:t>
          </a:r>
        </a:p>
      </dgm:t>
    </dgm:pt>
    <dgm:pt modelId="{40407274-0695-418E-A6AB-94297D9A50C5}" type="parTrans" cxnId="{493A16FF-6601-4D88-888B-8DB9CBACDF36}">
      <dgm:prSet/>
      <dgm:spPr/>
      <dgm:t>
        <a:bodyPr/>
        <a:lstStyle/>
        <a:p>
          <a:endParaRPr lang="en-US"/>
        </a:p>
      </dgm:t>
    </dgm:pt>
    <dgm:pt modelId="{74A9BB02-5282-402C-9301-3FA81E4499C7}" type="sibTrans" cxnId="{493A16FF-6601-4D88-888B-8DB9CBACDF36}">
      <dgm:prSet/>
      <dgm:spPr/>
      <dgm:t>
        <a:bodyPr/>
        <a:lstStyle/>
        <a:p>
          <a:endParaRPr lang="en-US"/>
        </a:p>
      </dgm:t>
    </dgm:pt>
    <dgm:pt modelId="{2BDC53D4-AC3B-4944-89DD-CD5E6677A0EB}">
      <dgm:prSet/>
      <dgm:spPr/>
      <dgm:t>
        <a:bodyPr/>
        <a:lstStyle/>
        <a:p>
          <a:r>
            <a:rPr lang="en-US" dirty="0"/>
            <a:t>What</a:t>
          </a:r>
          <a:r>
            <a:rPr lang="en-US" baseline="0" dirty="0"/>
            <a:t> type of AI model to use?</a:t>
          </a:r>
          <a:endParaRPr lang="en-US" dirty="0"/>
        </a:p>
      </dgm:t>
    </dgm:pt>
    <dgm:pt modelId="{B5F4B508-CF59-41F2-A597-21DF062C8351}" type="parTrans" cxnId="{B2F27DBE-0679-44E0-96DC-5BDAF3C0FD22}">
      <dgm:prSet/>
      <dgm:spPr/>
      <dgm:t>
        <a:bodyPr/>
        <a:lstStyle/>
        <a:p>
          <a:endParaRPr lang="en-US"/>
        </a:p>
      </dgm:t>
    </dgm:pt>
    <dgm:pt modelId="{70AC1CA4-5E81-4381-8000-93AA86FBAAC3}" type="sibTrans" cxnId="{B2F27DBE-0679-44E0-96DC-5BDAF3C0FD22}">
      <dgm:prSet/>
      <dgm:spPr/>
      <dgm:t>
        <a:bodyPr/>
        <a:lstStyle/>
        <a:p>
          <a:endParaRPr lang="en-US"/>
        </a:p>
      </dgm:t>
    </dgm:pt>
    <dgm:pt modelId="{FD46B3A5-CC1B-5244-A5CD-3DB47A98A746}" type="pres">
      <dgm:prSet presAssocID="{5C1A86E8-D5BC-4EDC-BBF3-548FC6CB8C9F}" presName="linear" presStyleCnt="0">
        <dgm:presLayoutVars>
          <dgm:animLvl val="lvl"/>
          <dgm:resizeHandles val="exact"/>
        </dgm:presLayoutVars>
      </dgm:prSet>
      <dgm:spPr/>
    </dgm:pt>
    <dgm:pt modelId="{21F72F76-8F6D-9445-8173-F057E0FA6C0E}" type="pres">
      <dgm:prSet presAssocID="{82E4E7A0-6A00-4DC2-8977-8F1E8A2CDB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5F693F-2B3D-1A46-9C5A-93D6FC181FEB}" type="pres">
      <dgm:prSet presAssocID="{C16AB17A-277F-433B-9331-99E8A300CF53}" presName="spacer" presStyleCnt="0"/>
      <dgm:spPr/>
    </dgm:pt>
    <dgm:pt modelId="{F4CF7993-D43B-D94B-8138-CC83FBEAAB60}" type="pres">
      <dgm:prSet presAssocID="{9826F46F-DCF5-417E-91FB-AD25F03CD3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8C05DC-3F3E-3F42-BE54-3609B360873C}" type="pres">
      <dgm:prSet presAssocID="{94270423-A055-431D-A056-C650DBD9E9AE}" presName="spacer" presStyleCnt="0"/>
      <dgm:spPr/>
    </dgm:pt>
    <dgm:pt modelId="{B8ABE7C1-BD30-4B44-A7C9-F6696F07AC01}" type="pres">
      <dgm:prSet presAssocID="{63B966E7-C3D7-486C-B094-A254E08889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704404-6555-AF43-8780-AFAFD3A1A706}" type="pres">
      <dgm:prSet presAssocID="{74A9BB02-5282-402C-9301-3FA81E4499C7}" presName="spacer" presStyleCnt="0"/>
      <dgm:spPr/>
    </dgm:pt>
    <dgm:pt modelId="{3801E44C-9B89-D84F-BC9F-C4102A32F59A}" type="pres">
      <dgm:prSet presAssocID="{2BDC53D4-AC3B-4944-89DD-CD5E6677A0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EBD915-BB82-E34B-8A3D-39D3006B1445}" type="presOf" srcId="{82E4E7A0-6A00-4DC2-8977-8F1E8A2CDB92}" destId="{21F72F76-8F6D-9445-8173-F057E0FA6C0E}" srcOrd="0" destOrd="0" presId="urn:microsoft.com/office/officeart/2005/8/layout/vList2"/>
    <dgm:cxn modelId="{78F25849-430F-BC4C-B5DE-2916B41610AC}" type="presOf" srcId="{9826F46F-DCF5-417E-91FB-AD25F03CD3FE}" destId="{F4CF7993-D43B-D94B-8138-CC83FBEAAB60}" srcOrd="0" destOrd="0" presId="urn:microsoft.com/office/officeart/2005/8/layout/vList2"/>
    <dgm:cxn modelId="{A0A82968-6AE8-4F10-95E2-E7C2141D0E1F}" srcId="{5C1A86E8-D5BC-4EDC-BBF3-548FC6CB8C9F}" destId="{82E4E7A0-6A00-4DC2-8977-8F1E8A2CDB92}" srcOrd="0" destOrd="0" parTransId="{810CA423-B1B2-43DF-8AD8-044362C28985}" sibTransId="{C16AB17A-277F-433B-9331-99E8A300CF53}"/>
    <dgm:cxn modelId="{32D3E997-C7FC-463A-9C34-758332103D83}" srcId="{5C1A86E8-D5BC-4EDC-BBF3-548FC6CB8C9F}" destId="{9826F46F-DCF5-417E-91FB-AD25F03CD3FE}" srcOrd="1" destOrd="0" parTransId="{5AD0368A-19E7-4B62-AD71-071E95B301C8}" sibTransId="{94270423-A055-431D-A056-C650DBD9E9AE}"/>
    <dgm:cxn modelId="{344C4FBD-A074-CB4E-811D-5357B3D55D2A}" type="presOf" srcId="{2BDC53D4-AC3B-4944-89DD-CD5E6677A0EB}" destId="{3801E44C-9B89-D84F-BC9F-C4102A32F59A}" srcOrd="0" destOrd="0" presId="urn:microsoft.com/office/officeart/2005/8/layout/vList2"/>
    <dgm:cxn modelId="{B2F27DBE-0679-44E0-96DC-5BDAF3C0FD22}" srcId="{5C1A86E8-D5BC-4EDC-BBF3-548FC6CB8C9F}" destId="{2BDC53D4-AC3B-4944-89DD-CD5E6677A0EB}" srcOrd="3" destOrd="0" parTransId="{B5F4B508-CF59-41F2-A597-21DF062C8351}" sibTransId="{70AC1CA4-5E81-4381-8000-93AA86FBAAC3}"/>
    <dgm:cxn modelId="{FB7892E0-B549-B540-A3BB-952CB0DB39B4}" type="presOf" srcId="{5C1A86E8-D5BC-4EDC-BBF3-548FC6CB8C9F}" destId="{FD46B3A5-CC1B-5244-A5CD-3DB47A98A746}" srcOrd="0" destOrd="0" presId="urn:microsoft.com/office/officeart/2005/8/layout/vList2"/>
    <dgm:cxn modelId="{9D175CF5-614C-D24B-B7B6-71850F6BE7A3}" type="presOf" srcId="{63B966E7-C3D7-486C-B094-A254E088893D}" destId="{B8ABE7C1-BD30-4B44-A7C9-F6696F07AC01}" srcOrd="0" destOrd="0" presId="urn:microsoft.com/office/officeart/2005/8/layout/vList2"/>
    <dgm:cxn modelId="{493A16FF-6601-4D88-888B-8DB9CBACDF36}" srcId="{5C1A86E8-D5BC-4EDC-BBF3-548FC6CB8C9F}" destId="{63B966E7-C3D7-486C-B094-A254E088893D}" srcOrd="2" destOrd="0" parTransId="{40407274-0695-418E-A6AB-94297D9A50C5}" sibTransId="{74A9BB02-5282-402C-9301-3FA81E4499C7}"/>
    <dgm:cxn modelId="{BDDD67FB-7AF6-B24E-8932-612A586C869F}" type="presParOf" srcId="{FD46B3A5-CC1B-5244-A5CD-3DB47A98A746}" destId="{21F72F76-8F6D-9445-8173-F057E0FA6C0E}" srcOrd="0" destOrd="0" presId="urn:microsoft.com/office/officeart/2005/8/layout/vList2"/>
    <dgm:cxn modelId="{A64A0B35-3CB7-1B4F-B93F-CF88CBF89553}" type="presParOf" srcId="{FD46B3A5-CC1B-5244-A5CD-3DB47A98A746}" destId="{0D5F693F-2B3D-1A46-9C5A-93D6FC181FEB}" srcOrd="1" destOrd="0" presId="urn:microsoft.com/office/officeart/2005/8/layout/vList2"/>
    <dgm:cxn modelId="{BEA8F029-77E5-BF4E-9C4A-01212CBB6633}" type="presParOf" srcId="{FD46B3A5-CC1B-5244-A5CD-3DB47A98A746}" destId="{F4CF7993-D43B-D94B-8138-CC83FBEAAB60}" srcOrd="2" destOrd="0" presId="urn:microsoft.com/office/officeart/2005/8/layout/vList2"/>
    <dgm:cxn modelId="{56AD8EE6-861D-664A-8FF9-8A5B751DD05C}" type="presParOf" srcId="{FD46B3A5-CC1B-5244-A5CD-3DB47A98A746}" destId="{DC8C05DC-3F3E-3F42-BE54-3609B360873C}" srcOrd="3" destOrd="0" presId="urn:microsoft.com/office/officeart/2005/8/layout/vList2"/>
    <dgm:cxn modelId="{69F25BD6-9006-044D-B68E-928B505CC618}" type="presParOf" srcId="{FD46B3A5-CC1B-5244-A5CD-3DB47A98A746}" destId="{B8ABE7C1-BD30-4B44-A7C9-F6696F07AC01}" srcOrd="4" destOrd="0" presId="urn:microsoft.com/office/officeart/2005/8/layout/vList2"/>
    <dgm:cxn modelId="{9F52AAA8-DC3B-5C44-A5E3-AC3031138C07}" type="presParOf" srcId="{FD46B3A5-CC1B-5244-A5CD-3DB47A98A746}" destId="{53704404-6555-AF43-8780-AFAFD3A1A706}" srcOrd="5" destOrd="0" presId="urn:microsoft.com/office/officeart/2005/8/layout/vList2"/>
    <dgm:cxn modelId="{17780FB9-5EF4-9D4E-AF5B-A7EFF42C3DAB}" type="presParOf" srcId="{FD46B3A5-CC1B-5244-A5CD-3DB47A98A746}" destId="{3801E44C-9B89-D84F-BC9F-C4102A32F5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72F76-8F6D-9445-8173-F057E0FA6C0E}">
      <dsp:nvSpPr>
        <dsp:cNvPr id="0" name=""/>
        <dsp:cNvSpPr/>
      </dsp:nvSpPr>
      <dsp:spPr>
        <a:xfrm>
          <a:off x="0" y="190823"/>
          <a:ext cx="6391275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if we want a NHL fantasy team with a salary cap of $30M?</a:t>
          </a:r>
        </a:p>
      </dsp:txBody>
      <dsp:txXfrm>
        <a:off x="56315" y="247138"/>
        <a:ext cx="6278645" cy="1040990"/>
      </dsp:txXfrm>
    </dsp:sp>
    <dsp:sp modelId="{F4CF7993-D43B-D94B-8138-CC83FBEAAB60}">
      <dsp:nvSpPr>
        <dsp:cNvPr id="0" name=""/>
        <dsp:cNvSpPr/>
      </dsp:nvSpPr>
      <dsp:spPr>
        <a:xfrm>
          <a:off x="0" y="1427963"/>
          <a:ext cx="6391275" cy="115362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Where</a:t>
          </a:r>
          <a:r>
            <a:rPr lang="en-US" sz="2900" kern="1200" baseline="0" dirty="0"/>
            <a:t> do we get the data?</a:t>
          </a:r>
          <a:endParaRPr lang="en-US" sz="2900" kern="1200" dirty="0"/>
        </a:p>
      </dsp:txBody>
      <dsp:txXfrm>
        <a:off x="56315" y="1484278"/>
        <a:ext cx="6278645" cy="1040990"/>
      </dsp:txXfrm>
    </dsp:sp>
    <dsp:sp modelId="{B8ABE7C1-BD30-4B44-A7C9-F6696F07AC01}">
      <dsp:nvSpPr>
        <dsp:cNvPr id="0" name=""/>
        <dsp:cNvSpPr/>
      </dsp:nvSpPr>
      <dsp:spPr>
        <a:xfrm>
          <a:off x="0" y="2665103"/>
          <a:ext cx="6391275" cy="115362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the metrics?</a:t>
          </a:r>
        </a:p>
      </dsp:txBody>
      <dsp:txXfrm>
        <a:off x="56315" y="2721418"/>
        <a:ext cx="6278645" cy="1040990"/>
      </dsp:txXfrm>
    </dsp:sp>
    <dsp:sp modelId="{3801E44C-9B89-D84F-BC9F-C4102A32F59A}">
      <dsp:nvSpPr>
        <dsp:cNvPr id="0" name=""/>
        <dsp:cNvSpPr/>
      </dsp:nvSpPr>
      <dsp:spPr>
        <a:xfrm>
          <a:off x="0" y="3902243"/>
          <a:ext cx="6391275" cy="11536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</a:t>
          </a:r>
          <a:r>
            <a:rPr lang="en-US" sz="2900" kern="1200" baseline="0" dirty="0"/>
            <a:t> type of AI model to use?</a:t>
          </a:r>
          <a:endParaRPr lang="en-US" sz="2900" kern="1200" dirty="0"/>
        </a:p>
      </dsp:txBody>
      <dsp:txXfrm>
        <a:off x="56315" y="3958558"/>
        <a:ext cx="6278645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" name="Picture 7" descr="A hockey player in the air&#10;&#10;AI-generated content may be incorrect.">
            <a:extLst>
              <a:ext uri="{FF2B5EF4-FFF2-40B4-BE49-F238E27FC236}">
                <a16:creationId xmlns:a16="http://schemas.microsoft.com/office/drawing/2014/main" id="{D15E12BF-00A2-0D15-E915-E0A48647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3310641" y="485192"/>
            <a:ext cx="11243734" cy="6371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430F1D-4D83-38B5-251E-8BBBE1E3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NHL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0B82C-5186-68A1-F5C4-7DB6B0CD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Improve your daily fantasy team</a:t>
            </a:r>
          </a:p>
          <a:p>
            <a:r>
              <a:rPr lang="en-US"/>
              <a:t>Created by blair cheredaryk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FB4B4-5F3D-DD63-A513-A1221D1878E1}"/>
              </a:ext>
            </a:extLst>
          </p:cNvPr>
          <p:cNvSpPr txBox="1"/>
          <p:nvPr/>
        </p:nvSpPr>
        <p:spPr>
          <a:xfrm>
            <a:off x="1068388" y="849868"/>
            <a:ext cx="282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/4kVqT5V</a:t>
            </a:r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DF36363-AADD-0C29-5227-C62E8D4DC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559" y="571500"/>
            <a:ext cx="833809" cy="83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2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3818C3-A579-799B-E310-C2A9DAD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Can we use AI to Recommend Players?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89BC8-B83B-6CA3-5601-9FF9EC773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6886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0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21C-6362-CA44-1833-34D03A2A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9DC0-8CFD-B2DD-D4AF-AE88AAB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from </a:t>
            </a:r>
            <a:r>
              <a:rPr lang="en-US" dirty="0" err="1"/>
              <a:t>MoneyPuck.com</a:t>
            </a:r>
            <a:r>
              <a:rPr lang="en-US" dirty="0"/>
              <a:t> and </a:t>
            </a:r>
            <a:r>
              <a:rPr lang="en-US" dirty="0" err="1"/>
              <a:t>QuantHockey</a:t>
            </a:r>
            <a:r>
              <a:rPr lang="en-US" dirty="0"/>
              <a:t> </a:t>
            </a:r>
            <a:r>
              <a:rPr lang="en-US" dirty="0" err="1"/>
              <a:t>api’s</a:t>
            </a:r>
            <a:r>
              <a:rPr lang="en-US" dirty="0"/>
              <a:t>, we are able </a:t>
            </a:r>
          </a:p>
          <a:p>
            <a:pPr marL="0" indent="0">
              <a:buNone/>
            </a:pPr>
            <a:r>
              <a:rPr lang="en-US" dirty="0"/>
              <a:t>To get the necessary features to build an AI model to predict our team.</a:t>
            </a:r>
          </a:p>
          <a:p>
            <a:r>
              <a:rPr lang="en-US" dirty="0"/>
              <a:t>Since the data is scraped from a few sites, we needed to clean up the </a:t>
            </a:r>
          </a:p>
          <a:p>
            <a:pPr marL="0" indent="0">
              <a:buNone/>
            </a:pPr>
            <a:r>
              <a:rPr lang="en-US" dirty="0"/>
              <a:t>Features before using them. </a:t>
            </a:r>
          </a:p>
          <a:p>
            <a:r>
              <a:rPr lang="en-US" dirty="0"/>
              <a:t>We also needed to gather salary information and join it to the player’s features </a:t>
            </a:r>
          </a:p>
          <a:p>
            <a:r>
              <a:rPr lang="en-US" dirty="0"/>
              <a:t>What are the metrics?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4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394E-B920-94A9-368C-81DB229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ECF9-E9CC-81BA-F84E-99E8955F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load in our metrics into components for the model to use Euclidean distance measurements to find the player who plays in the most similar style throughout their career. </a:t>
            </a:r>
          </a:p>
          <a:p>
            <a:r>
              <a:rPr lang="en-US" dirty="0"/>
              <a:t>Some features include, Goals, Shots, </a:t>
            </a:r>
            <a:r>
              <a:rPr lang="en-US" dirty="0" err="1"/>
              <a:t>CorsiFor</a:t>
            </a:r>
            <a:r>
              <a:rPr lang="en-US" dirty="0"/>
              <a:t>, High Danger Shots, and more!</a:t>
            </a:r>
          </a:p>
          <a:p>
            <a:r>
              <a:rPr lang="en-US" dirty="0"/>
              <a:t>When using all of the metrics we can build a game engine that will predict the best team score between the user and the AI recommender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4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69BC-17CF-5E3A-B518-C33A34EF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Recommender Engine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EBE5-D935-3D07-9007-C4C015BE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an AI recommender engine much like you would see for suggesting movies on Netflix to recommend 5 players closest to the player the user has selected using our metrics</a:t>
            </a:r>
          </a:p>
          <a:p>
            <a:r>
              <a:rPr lang="en-US" dirty="0"/>
              <a:t>After choosing your team, our Recommender Engine will choose it’s best team based off your first selection using the same metrics provided</a:t>
            </a:r>
          </a:p>
          <a:p>
            <a:endParaRPr lang="en-US" dirty="0"/>
          </a:p>
          <a:p>
            <a:r>
              <a:rPr lang="en-US" dirty="0"/>
              <a:t>Now for the fun part…The NHL Recommender Game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94F2-1B69-4117-1247-83B781B8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Do With More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CF47-721C-939D-686F-04DA869EF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Enhance User Interface</a:t>
            </a:r>
          </a:p>
          <a:p>
            <a:r>
              <a:rPr lang="en-US" dirty="0"/>
              <a:t>	- add images</a:t>
            </a:r>
          </a:p>
          <a:p>
            <a:r>
              <a:rPr lang="en-US" dirty="0"/>
              <a:t>Update live salaries</a:t>
            </a:r>
          </a:p>
          <a:p>
            <a:r>
              <a:rPr lang="en-US" dirty="0"/>
              <a:t>	- retrieve </a:t>
            </a:r>
            <a:r>
              <a:rPr lang="en-US" dirty="0" err="1"/>
              <a:t>dfs</a:t>
            </a:r>
            <a:r>
              <a:rPr lang="en-US" dirty="0"/>
              <a:t> salaries</a:t>
            </a:r>
          </a:p>
          <a:p>
            <a:r>
              <a:rPr lang="en-US" dirty="0"/>
              <a:t>Implement goalies</a:t>
            </a:r>
          </a:p>
          <a:p>
            <a:r>
              <a:rPr lang="en-US" dirty="0"/>
              <a:t>	- add goalies to roster</a:t>
            </a:r>
          </a:p>
        </p:txBody>
      </p:sp>
    </p:spTree>
    <p:extLst>
      <p:ext uri="{BB962C8B-B14F-4D97-AF65-F5344CB8AC3E}">
        <p14:creationId xmlns:p14="http://schemas.microsoft.com/office/powerpoint/2010/main" val="320777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152EE-A2A0-4836-A43E-3FE98C86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hockey player in the air&#10;&#10;AI-generated content may be incorrect.">
            <a:extLst>
              <a:ext uri="{FF2B5EF4-FFF2-40B4-BE49-F238E27FC236}">
                <a16:creationId xmlns:a16="http://schemas.microsoft.com/office/drawing/2014/main" id="{FD71FEE8-EF09-3BE1-CA8C-199B2466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3385286" y="486779"/>
            <a:ext cx="11243734" cy="6371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2E42E-30C5-174F-F531-579090E7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NHL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36DF1-1780-8239-957D-7D66F42B7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Improve your daily fantasy team</a:t>
            </a:r>
          </a:p>
          <a:p>
            <a:r>
              <a:rPr lang="en-US"/>
              <a:t>Created by blair cheredaryk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80CA9-BB39-7A39-6172-D0D925780927}"/>
              </a:ext>
            </a:extLst>
          </p:cNvPr>
          <p:cNvSpPr txBox="1"/>
          <p:nvPr/>
        </p:nvSpPr>
        <p:spPr>
          <a:xfrm>
            <a:off x="770608" y="715094"/>
            <a:ext cx="496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Thank You for Participating!</a:t>
            </a:r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FC56AEF3-D969-3939-380D-89289E8B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85" y="1692258"/>
            <a:ext cx="1894367" cy="18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321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NHL Recommender</vt:lpstr>
      <vt:lpstr>Can we use AI to Recommend Players?</vt:lpstr>
      <vt:lpstr>Data</vt:lpstr>
      <vt:lpstr>Metrics </vt:lpstr>
      <vt:lpstr>AI Recommender Engine </vt:lpstr>
      <vt:lpstr>What Would I Do With More Time?</vt:lpstr>
      <vt:lpstr>NHL Recommender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Blair Cheredaryk</dc:creator>
  <cp:lastModifiedBy>Blair Cheredaryk</cp:lastModifiedBy>
  <cp:revision>3</cp:revision>
  <dcterms:created xsi:type="dcterms:W3CDTF">2025-03-20T22:45:39Z</dcterms:created>
  <dcterms:modified xsi:type="dcterms:W3CDTF">2025-03-27T15:16:40Z</dcterms:modified>
</cp:coreProperties>
</file>