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067"/>
    <a:srgbClr val="FF69A9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124" d="100"/>
          <a:sy n="124" d="100"/>
        </p:scale>
        <p:origin x="42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85A8DD-2A6C-B04F-BE7B-FE2E9C108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6F9127-9735-BB4C-B1DD-EFC80372C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3660A2-C264-DF4D-A968-38B338967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9BDE-441B-A449-980C-03143AF888A8}" type="datetimeFigureOut">
              <a:rPr kumimoji="1" lang="zh-TW" altLang="en-US" smtClean="0"/>
              <a:t>2021/6/5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D17BDB-11CD-814B-9438-10A8AC34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F160B0-97CB-3944-8954-D5452C86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E504-208F-A04D-87B5-5840EC9444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404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B511B7-7390-FD4C-98B1-4CC63BC45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D6267B-1F10-4342-8910-4FACC15EA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45C8C-E21D-AB48-86B9-F456D8B0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9BDE-441B-A449-980C-03143AF888A8}" type="datetimeFigureOut">
              <a:rPr kumimoji="1" lang="zh-TW" altLang="en-US" smtClean="0"/>
              <a:t>2021/6/5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42DE6D-B804-1649-A5BB-2DA853DE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3AC0BE-8287-9F48-A4F2-9F3B3DBC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E504-208F-A04D-87B5-5840EC9444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362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A4FF808-4806-CB45-86AC-0DDE55201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5912652-284D-0648-8136-24D7F7963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CF5952-D75C-014E-AF79-78EE167C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9BDE-441B-A449-980C-03143AF888A8}" type="datetimeFigureOut">
              <a:rPr kumimoji="1" lang="zh-TW" altLang="en-US" smtClean="0"/>
              <a:t>2021/6/5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C5A6CB-D305-5142-ACF3-E293A3A6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255596-E9D3-8F4D-9107-CB3887DD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E504-208F-A04D-87B5-5840EC9444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2832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50B31C-6420-F44E-BBD2-D8DE1E173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FEB87-C90E-1E46-B70D-1D8909A67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373857-F9A9-BE49-9AB0-1FFD2FD3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9BDE-441B-A449-980C-03143AF888A8}" type="datetimeFigureOut">
              <a:rPr kumimoji="1" lang="zh-TW" altLang="en-US" smtClean="0"/>
              <a:t>2021/6/5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9A8CC7-1DDB-EC40-B9F2-195813F5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CFEFC5-3080-B544-B764-E876ACDB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E504-208F-A04D-87B5-5840EC9444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746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70B83B-5C9C-7F47-B9C6-1FA76498E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5347DD-F51F-BB4E-958D-60A36D763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A362F5-E1E4-E44A-92A7-3C506FE6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9BDE-441B-A449-980C-03143AF888A8}" type="datetimeFigureOut">
              <a:rPr kumimoji="1" lang="zh-TW" altLang="en-US" smtClean="0"/>
              <a:t>2021/6/5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4696F8-2693-7A4A-BEA6-1F85605A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18FF44-89D2-7C49-A9BC-0CAF9415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E504-208F-A04D-87B5-5840EC9444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34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A235C6-9323-BB49-BB7F-C69F0C0D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1F1B67-A88B-A249-9737-FE6E545DD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47D1F1-65C5-264E-B4F4-C623D7C2D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69AB2C-4FB2-7249-A875-CFDFD7DCB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9BDE-441B-A449-980C-03143AF888A8}" type="datetimeFigureOut">
              <a:rPr kumimoji="1" lang="zh-TW" altLang="en-US" smtClean="0"/>
              <a:t>2021/6/5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A671A6-E6D4-B640-A95A-A3EDFE56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948BA6-282E-9647-B63D-04AA3D1E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E504-208F-A04D-87B5-5840EC9444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300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40997-6090-084D-9A97-3A28103A9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2F5E15-A225-D442-9F84-C2CC26C19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0D2704-6DDB-E04A-9D2F-D2246F8B2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5F93ADF-75D9-5B4F-8B27-502854FA1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33C839-713E-2E40-B745-934AB15C5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6B757DE-1B01-064B-B431-46406E61E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9BDE-441B-A449-980C-03143AF888A8}" type="datetimeFigureOut">
              <a:rPr kumimoji="1" lang="zh-TW" altLang="en-US" smtClean="0"/>
              <a:t>2021/6/5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B283B77-AD33-F541-A258-E7D53CBA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67FCA11-6377-5246-9CE8-82E2BF7D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E504-208F-A04D-87B5-5840EC9444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385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E7B3FD-0DCC-B54D-A9DC-A77899E7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BEA34E-40C1-3F41-89B8-7004ADF8F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9BDE-441B-A449-980C-03143AF888A8}" type="datetimeFigureOut">
              <a:rPr kumimoji="1" lang="zh-TW" altLang="en-US" smtClean="0"/>
              <a:t>2021/6/5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66ADDEC-0064-7045-A106-028FD6E0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F5400D-F593-F847-B4DF-60A017AD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E504-208F-A04D-87B5-5840EC9444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110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2B3E2D3-EFF9-884B-887F-3322BE31A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9BDE-441B-A449-980C-03143AF888A8}" type="datetimeFigureOut">
              <a:rPr kumimoji="1" lang="zh-TW" altLang="en-US" smtClean="0"/>
              <a:t>2021/6/5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DEDF671-A825-EC4D-82FA-60343026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69D0CB-EDD5-CB48-8EE4-2312CE22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E504-208F-A04D-87B5-5840EC9444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447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A3E059-964C-DA44-9C65-E2F930727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CB111F-5877-A846-9AAA-E5F57FE8C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B76D8F-7791-0743-885A-3D0AB6A0B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8DF3C6-5F4F-3F40-B9E9-55C44545C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9BDE-441B-A449-980C-03143AF888A8}" type="datetimeFigureOut">
              <a:rPr kumimoji="1" lang="zh-TW" altLang="en-US" smtClean="0"/>
              <a:t>2021/6/5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DFF582-7C2F-F143-A61F-2AAE8A02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478CDB-8A08-AA43-9BE3-3C6401E5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E504-208F-A04D-87B5-5840EC9444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8189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49264A-2B4C-8D47-A04C-68C998AE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CF44672-E7EA-8F4E-BF5D-B8D0333C3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56D59BF-D914-D04D-A2D5-340B51435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372C5C-7DA6-394F-81FA-393EFF449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9BDE-441B-A449-980C-03143AF888A8}" type="datetimeFigureOut">
              <a:rPr kumimoji="1" lang="zh-TW" altLang="en-US" smtClean="0"/>
              <a:t>2021/6/5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53A747-1A97-1B41-9B64-6999E915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FCF354-ACAD-0343-AF4E-6CDB41A4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E504-208F-A04D-87B5-5840EC9444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905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8156DCC-DF52-5446-ACE7-43F0B740F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879FA33-E1CF-774A-B55E-6643EAE63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473030-38A4-0243-BEB2-05A1B7AEA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29BDE-441B-A449-980C-03143AF888A8}" type="datetimeFigureOut">
              <a:rPr kumimoji="1" lang="zh-TW" altLang="en-US" smtClean="0"/>
              <a:t>2021/6/5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11FA21-89CF-B34F-9009-6EEFFFE08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C1AE89-41F3-0146-A46A-D5A73FF98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CE504-208F-A04D-87B5-5840EC9444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660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9C7DE3D-DF9B-984F-A1F1-B97F7B675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416" y="0"/>
            <a:ext cx="10095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C1E8C04-44F1-464B-982C-86F3FB607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416" y="0"/>
            <a:ext cx="10095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5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FB0F45C-2F15-A345-AAC0-75632D0AF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416" y="0"/>
            <a:ext cx="10095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6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909D580-8348-884E-AAB3-5A2E4592F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416" y="0"/>
            <a:ext cx="10095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C03B263-E32B-4C4B-9E12-260C49376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416" y="0"/>
            <a:ext cx="10095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0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D2DC76C-6630-D94C-8008-99620A4A44DD}"/>
              </a:ext>
            </a:extLst>
          </p:cNvPr>
          <p:cNvSpPr txBox="1"/>
          <p:nvPr/>
        </p:nvSpPr>
        <p:spPr>
          <a:xfrm>
            <a:off x="4604250" y="934542"/>
            <a:ext cx="2983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Vue Properties</a:t>
            </a:r>
            <a:endParaRPr kumimoji="1" lang="zh-TW" altLang="en-US" sz="3200" dirty="0">
              <a:solidFill>
                <a:schemeClr val="bg1"/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</a:endParaRPr>
          </a:p>
        </p:txBody>
      </p:sp>
      <p:pic>
        <p:nvPicPr>
          <p:cNvPr id="14" name="圖片 13" descr="一張含有 文字 的圖片&#10;&#10;自動產生的描述">
            <a:extLst>
              <a:ext uri="{FF2B5EF4-FFF2-40B4-BE49-F238E27FC236}">
                <a16:creationId xmlns:a16="http://schemas.microsoft.com/office/drawing/2014/main" id="{58DDB4DB-A314-D84D-9AB8-43E9F39EB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1226929"/>
            <a:ext cx="85598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D2DC76C-6630-D94C-8008-99620A4A44DD}"/>
              </a:ext>
            </a:extLst>
          </p:cNvPr>
          <p:cNvSpPr txBox="1"/>
          <p:nvPr/>
        </p:nvSpPr>
        <p:spPr>
          <a:xfrm>
            <a:off x="1696403" y="1006462"/>
            <a:ext cx="8799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常見的幾種 </a:t>
            </a:r>
            <a:r>
              <a:rPr lang="en-US" altLang="zh-TW" sz="3200" dirty="0">
                <a:solidFill>
                  <a:schemeClr val="bg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Component </a:t>
            </a:r>
            <a:r>
              <a:rPr lang="zh-TW" altLang="en-US" sz="3200" dirty="0">
                <a:solidFill>
                  <a:schemeClr val="bg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間的資料溝通傳遞方式</a:t>
            </a:r>
            <a:endParaRPr kumimoji="1" lang="zh-TW" altLang="en-US" sz="3200" dirty="0">
              <a:solidFill>
                <a:schemeClr val="bg1"/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812D552-1F4E-7245-87D7-4AEE66FC2CDD}"/>
              </a:ext>
            </a:extLst>
          </p:cNvPr>
          <p:cNvSpPr txBox="1"/>
          <p:nvPr/>
        </p:nvSpPr>
        <p:spPr>
          <a:xfrm>
            <a:off x="1815219" y="2270760"/>
            <a:ext cx="9076524" cy="3255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800" b="1" dirty="0">
                <a:solidFill>
                  <a:schemeClr val="accent6"/>
                </a:solidFill>
                <a:latin typeface="Noto Sans CJK JP Black" panose="020B0500000000000000" pitchFamily="34" charset="-128"/>
                <a:ea typeface="Noto Sans CJK JP Black" panose="020B0500000000000000" pitchFamily="34" charset="-128"/>
              </a:rPr>
              <a:t>props</a:t>
            </a:r>
            <a:r>
              <a:rPr kumimoji="1" lang="en-US" altLang="zh-TW" sz="2800" b="1" dirty="0">
                <a:solidFill>
                  <a:schemeClr val="bg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   </a:t>
            </a:r>
            <a:r>
              <a:rPr kumimoji="1" lang="en-US" altLang="zh-TW" sz="2800" dirty="0">
                <a:solidFill>
                  <a:schemeClr val="bg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Parent -&gt; Child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800" b="1" dirty="0">
                <a:solidFill>
                  <a:schemeClr val="accent6"/>
                </a:solidFill>
                <a:latin typeface="Noto Sans CJK JP Black" panose="020B0500000000000000" pitchFamily="34" charset="-128"/>
                <a:ea typeface="Noto Sans CJK JP Black" panose="020B0500000000000000" pitchFamily="34" charset="-128"/>
              </a:rPr>
              <a:t>$emit</a:t>
            </a:r>
            <a:r>
              <a:rPr kumimoji="1" lang="zh-TW" altLang="en-US" sz="2800" dirty="0">
                <a:solidFill>
                  <a:schemeClr val="bg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：</a:t>
            </a:r>
            <a:r>
              <a:rPr kumimoji="1" lang="en-US" altLang="zh-TW" sz="2800" dirty="0">
                <a:solidFill>
                  <a:schemeClr val="bg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Chile -&gt; Parent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800" b="1" dirty="0">
                <a:solidFill>
                  <a:schemeClr val="accent6"/>
                </a:solidFill>
                <a:latin typeface="Noto Sans CJK JP Black" panose="020B0500000000000000" pitchFamily="34" charset="-128"/>
                <a:ea typeface="Noto Sans CJK JP Black" panose="020B0500000000000000" pitchFamily="34" charset="-128"/>
              </a:rPr>
              <a:t>$attr / $listeners</a:t>
            </a:r>
            <a:r>
              <a:rPr kumimoji="1" lang="zh-TW" altLang="en-US" sz="2800" dirty="0">
                <a:solidFill>
                  <a:schemeClr val="bg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：多層</a:t>
            </a:r>
            <a:r>
              <a:rPr kumimoji="1" lang="en-US" altLang="zh-TW" sz="2800" dirty="0">
                <a:solidFill>
                  <a:schemeClr val="bg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 component </a:t>
            </a:r>
            <a:r>
              <a:rPr kumimoji="1" lang="zh-TW" altLang="en-US" sz="2800" dirty="0">
                <a:solidFill>
                  <a:schemeClr val="bg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間的屬性傳遞</a:t>
            </a:r>
            <a:endParaRPr kumimoji="1" lang="en-US" altLang="zh-TW" sz="2800" dirty="0">
              <a:solidFill>
                <a:schemeClr val="bg1"/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800" b="1" dirty="0">
                <a:solidFill>
                  <a:schemeClr val="accent6"/>
                </a:solidFill>
                <a:latin typeface="Noto Sans CJK JP Black" panose="020B0500000000000000" pitchFamily="34" charset="-128"/>
                <a:ea typeface="Noto Sans CJK JP Black" panose="020B0500000000000000" pitchFamily="34" charset="-128"/>
              </a:rPr>
              <a:t>provide / inject </a:t>
            </a:r>
            <a:r>
              <a:rPr kumimoji="1" lang="zh-TW" altLang="en-US" sz="2800" dirty="0">
                <a:solidFill>
                  <a:schemeClr val="bg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：依賴注入</a:t>
            </a:r>
            <a:endParaRPr kumimoji="1" lang="en-US" altLang="zh-TW" sz="2800" dirty="0">
              <a:solidFill>
                <a:schemeClr val="bg1"/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800" b="1" dirty="0">
                <a:solidFill>
                  <a:schemeClr val="accent6"/>
                </a:solidFill>
                <a:latin typeface="Noto Sans CJK JP Black" panose="020B0500000000000000" pitchFamily="34" charset="-128"/>
                <a:ea typeface="Noto Sans CJK JP Black" panose="020B0500000000000000" pitchFamily="34" charset="-128"/>
              </a:rPr>
              <a:t>Vuex</a:t>
            </a:r>
            <a:r>
              <a:rPr kumimoji="1" lang="zh-TW" altLang="en-US" sz="2800" dirty="0">
                <a:solidFill>
                  <a:schemeClr val="bg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：狀態管理</a:t>
            </a:r>
          </a:p>
        </p:txBody>
      </p:sp>
      <p:sp>
        <p:nvSpPr>
          <p:cNvPr id="7" name="L-圖案 6">
            <a:extLst>
              <a:ext uri="{FF2B5EF4-FFF2-40B4-BE49-F238E27FC236}">
                <a16:creationId xmlns:a16="http://schemas.microsoft.com/office/drawing/2014/main" id="{57926011-1009-4548-8D96-8B228800C982}"/>
              </a:ext>
            </a:extLst>
          </p:cNvPr>
          <p:cNvSpPr/>
          <p:nvPr/>
        </p:nvSpPr>
        <p:spPr>
          <a:xfrm rot="18900000">
            <a:off x="1724163" y="2448474"/>
            <a:ext cx="459443" cy="268823"/>
          </a:xfrm>
          <a:prstGeom prst="corner">
            <a:avLst>
              <a:gd name="adj1" fmla="val 40909"/>
              <a:gd name="adj2" fmla="val 40909"/>
            </a:avLst>
          </a:prstGeom>
          <a:solidFill>
            <a:srgbClr val="DAA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L-圖案 7">
            <a:extLst>
              <a:ext uri="{FF2B5EF4-FFF2-40B4-BE49-F238E27FC236}">
                <a16:creationId xmlns:a16="http://schemas.microsoft.com/office/drawing/2014/main" id="{B1AA5F83-86CE-C44A-BC2A-EE44387DE7A1}"/>
              </a:ext>
            </a:extLst>
          </p:cNvPr>
          <p:cNvSpPr/>
          <p:nvPr/>
        </p:nvSpPr>
        <p:spPr>
          <a:xfrm rot="18900000">
            <a:off x="1724162" y="3097346"/>
            <a:ext cx="459443" cy="268823"/>
          </a:xfrm>
          <a:prstGeom prst="corner">
            <a:avLst>
              <a:gd name="adj1" fmla="val 40909"/>
              <a:gd name="adj2" fmla="val 40909"/>
            </a:avLst>
          </a:prstGeom>
          <a:solidFill>
            <a:srgbClr val="DAA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056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D2DC76C-6630-D94C-8008-99620A4A44DD}"/>
              </a:ext>
            </a:extLst>
          </p:cNvPr>
          <p:cNvSpPr txBox="1"/>
          <p:nvPr/>
        </p:nvSpPr>
        <p:spPr>
          <a:xfrm>
            <a:off x="4114533" y="594360"/>
            <a:ext cx="3962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>
                <a:solidFill>
                  <a:schemeClr val="bg1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props in, events out</a:t>
            </a:r>
            <a:endParaRPr kumimoji="1" lang="zh-TW" altLang="en-US" sz="3200" dirty="0">
              <a:solidFill>
                <a:schemeClr val="bg1"/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F55FEA1-3E69-7E44-8F37-D3655E0AE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50" y="1428750"/>
            <a:ext cx="5473700" cy="4965700"/>
          </a:xfrm>
          <a:prstGeom prst="roundRect">
            <a:avLst>
              <a:gd name="adj" fmla="val 12831"/>
            </a:avLst>
          </a:prstGeom>
        </p:spPr>
      </p:pic>
    </p:spTree>
    <p:extLst>
      <p:ext uri="{BB962C8B-B14F-4D97-AF65-F5344CB8AC3E}">
        <p14:creationId xmlns:p14="http://schemas.microsoft.com/office/powerpoint/2010/main" val="348835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50</Words>
  <Application>Microsoft Macintosh PowerPoint</Application>
  <PresentationFormat>寬螢幕</PresentationFormat>
  <Paragraphs>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Noto Sans CJK JP Black</vt:lpstr>
      <vt:lpstr>Noto Sans CJK JP Regular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Blair</dc:creator>
  <cp:lastModifiedBy>Blair</cp:lastModifiedBy>
  <cp:revision>8</cp:revision>
  <dcterms:created xsi:type="dcterms:W3CDTF">2021-06-05T10:27:03Z</dcterms:created>
  <dcterms:modified xsi:type="dcterms:W3CDTF">2021-06-06T08:37:40Z</dcterms:modified>
</cp:coreProperties>
</file>