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230"/>
    <p:restoredTop sz="94628"/>
  </p:normalViewPr>
  <p:slideViewPr>
    <p:cSldViewPr snapToGrid="0">
      <p:cViewPr varScale="1">
        <p:scale>
          <a:sx n="43" d="100"/>
          <a:sy n="43" d="100"/>
        </p:scale>
        <p:origin x="208" y="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5E1A-6425-A41D-D030-567FF64C1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0C221-670E-3427-CB56-4970C863E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3F244-EC6C-C91A-16C8-A11EEF75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3D94-0D74-4B47-857B-E91734C934CE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2226C-D74E-7D09-5F07-81467FF8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3E9D2-A60A-A675-D5E9-FFBD769E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05D6-DD3F-8E4A-B0FF-A899D6D03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0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1A95-E454-E536-0D94-AB701A59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D743F-02F8-1E86-645B-36928445C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48FA1-A3E7-54F8-011E-385E7926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3D94-0D74-4B47-857B-E91734C934CE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FCF62-7D0F-5F7B-A75F-B1863157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F6770-5D8E-0F15-EC81-9466295E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05D6-DD3F-8E4A-B0FF-A899D6D03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7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7E0C0-BC16-802F-AFA0-81133D003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90DBD-061C-74B3-B2EC-B21435356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E6DD8-989A-B3DB-33B7-1966FEAF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3D94-0D74-4B47-857B-E91734C934CE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576BE-1D46-F6BD-1990-E5D5B4F7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63715-0EDA-7C0C-7898-350A9BC8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05D6-DD3F-8E4A-B0FF-A899D6D03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7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796D-01FA-E020-2EDC-DFD15A9D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33EE-B250-0332-ED8E-D4FB3F682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EDB39-E1FF-F249-81F5-7135AD24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3D94-0D74-4B47-857B-E91734C934CE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360C5-387A-570F-FFFA-942AF1D1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EF482-1717-E2B6-C4EA-DA60C1B4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05D6-DD3F-8E4A-B0FF-A899D6D03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3864-B767-3BF1-BABC-8A111E51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C4A3D-204E-0017-545B-A4B859E02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9FA36-6D8E-8D1B-C03D-5A06093B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3D94-0D74-4B47-857B-E91734C934CE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50315-C44E-3F18-9705-ACCCB93B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CB744-8B8C-7A44-5363-134B4BB0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05D6-DD3F-8E4A-B0FF-A899D6D03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1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F1B7-11F7-8C56-74DE-FCAE584E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C57FD-6403-F9B8-1031-EA0394B8B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78FF8-9D55-2F61-DF81-BA47339F2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1B2CE-00D7-4628-C86D-B3977796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3D94-0D74-4B47-857B-E91734C934CE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56D5B-8891-336B-740A-F639E631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AED0D-1B29-62E9-08FA-2827A83F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05D6-DD3F-8E4A-B0FF-A899D6D03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0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45A04-5A68-A275-FA85-A1104EB9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3A50D-E0AD-C8CC-3BB2-3B843CEA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B4501-E94C-588C-C1BE-918721610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2BE7D-F125-E0C6-7C5F-D0F1496B6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A0EA8-F770-961B-C1ED-E1D7C06FF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62BA8-9BF1-2EE0-F76E-B77EB2D30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3D94-0D74-4B47-857B-E91734C934CE}" type="datetimeFigureOut">
              <a:rPr lang="en-US" smtClean="0"/>
              <a:t>1/16/25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07881-906E-8FC1-A110-6E6B2B40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A138E-B350-507C-EBDD-37F43B98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05D6-DD3F-8E4A-B0FF-A899D6D03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5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1A1B-F7A4-F91C-201E-32FCB600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F461F9-6946-BBA3-A1A9-3D98AA88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3D94-0D74-4B47-857B-E91734C934CE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BF8F3-E966-9A2B-4D7F-61801F00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B97E8-51E3-26B4-4810-B4CC772F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05D6-DD3F-8E4A-B0FF-A899D6D03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5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3903D8-EE85-11F1-0F0A-67AFA2C9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3D94-0D74-4B47-857B-E91734C934CE}" type="datetimeFigureOut">
              <a:rPr lang="en-US" smtClean="0"/>
              <a:t>1/16/25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394E8-0094-1EE7-F0C3-0D41CA3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62FBE-D638-0540-9CCC-761C88EB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05D6-DD3F-8E4A-B0FF-A899D6D03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D3F8-0926-1278-B0DF-0AF77996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4F45A-5FC4-5E20-6AEE-B2F9A7234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9416F-DD7B-A4C3-D1B3-59770DCE8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C4EC2-BB4C-BAFF-B6EA-8CCA6A6E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3D94-0D74-4B47-857B-E91734C934CE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5C713-0F9C-2C66-13C6-A9F1F0A7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F1B5D-1494-6683-1FD9-55E3F78B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05D6-DD3F-8E4A-B0FF-A899D6D03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8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6811-4BA4-82AF-95DF-2B493714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BD52B-D50A-36BA-7CDF-778A01C0E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575D6-51BE-03A2-14A6-1F4A05F76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A3EB1-0933-F091-F57A-765960C0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43D94-0D74-4B47-857B-E91734C934CE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A8745-C501-7920-7BFA-CB87EBCA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FF91-43A9-5E61-4D92-AD24A554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05D6-DD3F-8E4A-B0FF-A899D6D03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3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4F8FD-2665-829E-F256-62407BB5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A9D92-234B-C6E9-C6C1-C39D5292A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C45F-9A0F-0637-B2DE-DDFD945B2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943D94-0D74-4B47-857B-E91734C934CE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1EE2E-105B-CDDA-BFED-39BA34481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AD522-8398-0ACC-DD99-CCE08EB14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4E05D6-DD3F-8E4A-B0FF-A899D6D03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4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C37E20-8501-4B07-9515-9601A81DF2C6}"/>
              </a:ext>
            </a:extLst>
          </p:cNvPr>
          <p:cNvGraphicFramePr>
            <a:graphicFrameLocks noGrp="1"/>
          </p:cNvGraphicFramePr>
          <p:nvPr/>
        </p:nvGraphicFramePr>
        <p:xfrm>
          <a:off x="3546736" y="82309"/>
          <a:ext cx="5101726" cy="193955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563467">
                  <a:extLst>
                    <a:ext uri="{9D8B030D-6E8A-4147-A177-3AD203B41FA5}">
                      <a16:colId xmlns:a16="http://schemas.microsoft.com/office/drawing/2014/main" val="220765907"/>
                    </a:ext>
                  </a:extLst>
                </a:gridCol>
                <a:gridCol w="3538259">
                  <a:extLst>
                    <a:ext uri="{9D8B030D-6E8A-4147-A177-3AD203B41FA5}">
                      <a16:colId xmlns:a16="http://schemas.microsoft.com/office/drawing/2014/main" val="4207379391"/>
                    </a:ext>
                  </a:extLst>
                </a:gridCol>
              </a:tblGrid>
              <a:tr h="225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837" marR="828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69001N</a:t>
                      </a:r>
                    </a:p>
                  </a:txBody>
                  <a:tcPr marL="82837" marR="82837" marT="0" marB="0"/>
                </a:tc>
                <a:extLst>
                  <a:ext uri="{0D108BD9-81ED-4DB2-BD59-A6C34878D82A}">
                    <a16:rowId xmlns:a16="http://schemas.microsoft.com/office/drawing/2014/main" val="2378515824"/>
                  </a:ext>
                </a:extLst>
              </a:tr>
              <a:tr h="225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MPO DESCRIPTION</a:t>
                      </a:r>
                    </a:p>
                  </a:txBody>
                  <a:tcPr marL="82837" marR="82837" marT="0" marB="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SCOPE RIFLE W/TRIPOD, SPORTING POWER EYE</a:t>
                      </a:r>
                    </a:p>
                  </a:txBody>
                  <a:tcPr marL="82837" marR="82837" marT="0" marB="0"/>
                </a:tc>
                <a:extLst>
                  <a:ext uri="{0D108BD9-81ED-4DB2-BD59-A6C34878D82A}">
                    <a16:rowId xmlns:a16="http://schemas.microsoft.com/office/drawing/2014/main" val="2103553101"/>
                  </a:ext>
                </a:extLst>
              </a:tr>
              <a:tr h="225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NSN</a:t>
                      </a:r>
                    </a:p>
                  </a:txBody>
                  <a:tcPr marL="82837" marR="828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1240014126608</a:t>
                      </a:r>
                    </a:p>
                  </a:txBody>
                  <a:tcPr marL="82837" marR="82837" marT="0" marB="0"/>
                </a:tc>
                <a:extLst>
                  <a:ext uri="{0D108BD9-81ED-4DB2-BD59-A6C34878D82A}">
                    <a16:rowId xmlns:a16="http://schemas.microsoft.com/office/drawing/2014/main" val="407327750"/>
                  </a:ext>
                </a:extLst>
              </a:tr>
              <a:tr h="225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NSN DISCRIPTION</a:t>
                      </a:r>
                    </a:p>
                  </a:txBody>
                  <a:tcPr marL="82837" marR="828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TELESCOPE, STRAIGHT</a:t>
                      </a:r>
                    </a:p>
                  </a:txBody>
                  <a:tcPr marL="82837" marR="82837" marT="0" marB="0"/>
                </a:tc>
                <a:extLst>
                  <a:ext uri="{0D108BD9-81ED-4DB2-BD59-A6C34878D82A}">
                    <a16:rowId xmlns:a16="http://schemas.microsoft.com/office/drawing/2014/main" val="3221848576"/>
                  </a:ext>
                </a:extLst>
              </a:tr>
              <a:tr h="225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837" marR="8283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ACOG</a:t>
                      </a:r>
                    </a:p>
                  </a:txBody>
                  <a:tcPr marL="82837" marR="82837" marT="0" marB="0"/>
                </a:tc>
                <a:extLst>
                  <a:ext uri="{0D108BD9-81ED-4DB2-BD59-A6C34878D82A}">
                    <a16:rowId xmlns:a16="http://schemas.microsoft.com/office/drawing/2014/main" val="1993717855"/>
                  </a:ext>
                </a:extLst>
              </a:tr>
              <a:tr h="2252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837" marR="82837" marT="0" marB="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CAGE 3, SHELF 1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837" marR="82837" marT="0" marB="0"/>
                </a:tc>
                <a:extLst>
                  <a:ext uri="{0D108BD9-81ED-4DB2-BD59-A6C34878D82A}">
                    <a16:rowId xmlns:a16="http://schemas.microsoft.com/office/drawing/2014/main" val="3318421244"/>
                  </a:ext>
                </a:extLst>
              </a:tr>
              <a:tr h="46674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837" marR="82837" marT="0" marB="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2837" marR="82837" marT="0" marB="0"/>
                </a:tc>
                <a:extLst>
                  <a:ext uri="{0D108BD9-81ED-4DB2-BD59-A6C34878D82A}">
                    <a16:rowId xmlns:a16="http://schemas.microsoft.com/office/drawing/2014/main" val="38904084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7B16388-C491-46F4-BB0A-13621769FA85}"/>
              </a:ext>
            </a:extLst>
          </p:cNvPr>
          <p:cNvSpPr/>
          <p:nvPr/>
        </p:nvSpPr>
        <p:spPr>
          <a:xfrm>
            <a:off x="3602949" y="2029673"/>
            <a:ext cx="4991724" cy="473838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635E8-390C-4410-B37C-8272596D2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447" y="2611309"/>
            <a:ext cx="4588938" cy="344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2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blair</dc:creator>
  <cp:lastModifiedBy>paul blair</cp:lastModifiedBy>
  <cp:revision>1</cp:revision>
  <dcterms:created xsi:type="dcterms:W3CDTF">2025-01-16T22:19:18Z</dcterms:created>
  <dcterms:modified xsi:type="dcterms:W3CDTF">2025-01-16T22:19:38Z</dcterms:modified>
</cp:coreProperties>
</file>