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35AE-0773-3A4B-A4EB-8DAB04A1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CF0B7-464B-714F-B71B-6DCF5EC8E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1FF0-57D0-064F-BF95-07B91528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CB66-4184-6F43-BDD9-21D7B7D5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DA85-D118-6C42-9303-F75661A9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5833-BD73-0C44-B858-B7690591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D8A97-6D16-F349-8A76-E13DA590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D260-C21B-6545-BDA3-8CD7E723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2E87-0263-2E4A-AE89-DEFFF719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D3DA-C6B0-0B47-9EBE-2EE46C8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2414-C0FC-874C-803B-3A4E4780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AFBC0-EBBB-D04B-983F-953F9DC8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37D-9DA6-5A42-B478-6BDDAC47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173B-3E76-7447-B4C7-5C43E700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3E46-9EF3-A547-8570-B993A8DB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21A2-3ED5-C741-813D-2A7435E3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39E9-4D6D-4840-B5DE-B5D3D1E6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EAE2-B002-F541-86A6-C357746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F40D-D85C-F64C-9373-4B2DFC19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D38B-A2C5-C443-AFE3-2621CAC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BA1-B7B1-B441-99EA-446BDD76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0490-24A0-1C45-B798-D09CF759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CCC7-68B8-3C46-8AA6-98885713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2877-7E1F-114A-9C45-DE181726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EBE8-B9E6-2F4A-84C8-499B043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38F7-9781-B34C-BE9C-6E9B270E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4FC5-BF76-6649-A981-C3733A7C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13563-4C76-D24B-B93A-BF2B4AB6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BE400-BCA7-6C41-874B-F351944E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2BB47-4A4E-AF46-9951-8A369D24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E182C-C29B-F14A-B0A5-D6BCD96C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6195-64F7-DD40-9031-6E421C08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039B-DD4B-C04A-9741-36716BFC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A4B0-311D-8A47-AB10-CF245D3E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C3CC8-48BA-CA4C-A1C1-211AAB5CD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D239-C904-294D-B613-B382BEA75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2A6DE-9EF4-6D47-AE1E-CA1E3076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7F841-12C1-5D40-8AC7-D930B00B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A9EB9-D807-9E4F-9853-FFCD65E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069F-F658-B841-975F-55FF7D2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F4E7E-BB86-4C40-95A7-3E030D50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8959F-FD43-874B-AA91-C7DACE68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89D-A323-E743-8EB6-08E8BB3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2138B-2C67-4B4B-B92B-90099EE3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40DEF-F6AD-5349-8B5E-CEF5D89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A7B3B-6EDD-4B4C-8BC3-34EE9919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FE6B-75ED-7D4A-9B9A-DFB34DC4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1908-9D2D-9E4B-A710-0231DD36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5572C-25D5-024D-BEB2-F46191A79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8C90-4BD6-A440-A1AD-EDECAC27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D966C-7427-6C46-B01D-9267BBA1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2ECD-B486-2742-B746-5723E664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A5AE-0658-234B-BE2B-83B1D06D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E6033-4A9E-F542-AB19-A83FB766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324BE-AFC1-4D40-8336-7245355F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00406-E324-8043-A90C-5AB065ED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25960-395B-174E-8800-1B4A5B51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79AE-6137-F240-B813-7A3FFEC1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604AC-8175-D349-A550-6696065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E56A-9BB5-D442-9C64-B498B52A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F654-D0C3-AD4F-A382-33BC703EF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6744-F655-F64C-9BB9-DD7A4FDACBC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3C01-15C0-4D49-A786-C0FD591E5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A624-A486-1447-94F2-529B73063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4510-77F8-8841-9560-09C8C95C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uniprot/Q14449#fun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nature.com/articles/s41598-020-60290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AE3B75-FC37-7849-94B2-6427CEBF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8" y="784718"/>
            <a:ext cx="5535125" cy="356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51A23-C668-BE40-9BDF-7E46803D5BA2}"/>
              </a:ext>
            </a:extLst>
          </p:cNvPr>
          <p:cNvSpPr txBox="1"/>
          <p:nvPr/>
        </p:nvSpPr>
        <p:spPr>
          <a:xfrm>
            <a:off x="262758" y="210207"/>
            <a:ext cx="95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GRB14 - Growth Factor Receptor Bound Protein 14 - Downregulated and DIU at hibernation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F1E54-1248-8A43-AF9F-F2C9E34A2720}"/>
              </a:ext>
            </a:extLst>
          </p:cNvPr>
          <p:cNvSpPr txBox="1"/>
          <p:nvPr/>
        </p:nvSpPr>
        <p:spPr>
          <a:xfrm>
            <a:off x="6295697" y="757998"/>
            <a:ext cx="52933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200" b="1" i="0" dirty="0" err="1">
                <a:solidFill>
                  <a:srgbClr val="F07B05"/>
                </a:solidFill>
                <a:effectLst/>
                <a:latin typeface="-apple-system"/>
              </a:rPr>
              <a:t>UniProtKB</a:t>
            </a:r>
            <a:r>
              <a:rPr lang="en-US" sz="1200" b="1" i="0" dirty="0">
                <a:solidFill>
                  <a:srgbClr val="F07B05"/>
                </a:solidFill>
                <a:effectLst/>
                <a:latin typeface="-apple-system"/>
              </a:rPr>
              <a:t>/Swiss-</a:t>
            </a:r>
            <a:r>
              <a:rPr lang="en-US" sz="1200" b="1" i="0" dirty="0" err="1">
                <a:solidFill>
                  <a:srgbClr val="F07B05"/>
                </a:solidFill>
                <a:effectLst/>
                <a:latin typeface="-apple-system"/>
              </a:rPr>
              <a:t>Prot</a:t>
            </a:r>
            <a:r>
              <a:rPr lang="en-US" sz="1200" b="1" i="0" dirty="0">
                <a:solidFill>
                  <a:srgbClr val="F07B05"/>
                </a:solidFill>
                <a:effectLst/>
                <a:latin typeface="-apple-system"/>
              </a:rPr>
              <a:t> Summary for GRB14 Gene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-apple-system"/>
              </a:rPr>
              <a:t>Adapter protein which modulates coupling of cell surface receptor kinases with specific signaling pathways. Binds to, and suppresses signals from, the activated insulin receptor (INSR). Potent inhibitor of insulin-stimulated MAPK3 phosphorylation. Plays a critical role regulating PDPK1 membrane translocation in response to insulin stimulation and serves as an adapter protein to recruit PDPK1 to activated insulin receptor, thus promoting PKB/AKT1 phosphorylation and transduction of the insulin signal. </a:t>
            </a:r>
            <a:r>
              <a:rPr lang="en-US" sz="1200" b="0" i="0" u="none" strike="noStrike" dirty="0">
                <a:solidFill>
                  <a:srgbClr val="0077CC"/>
                </a:solidFill>
                <a:effectLst/>
                <a:latin typeface="-apple-system"/>
                <a:hlinkClick r:id="rId3"/>
              </a:rPr>
              <a:t>GRB14_HUMAN,Q14449</a:t>
            </a:r>
            <a:endParaRPr lang="en-US" sz="12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DBC0B-A1C3-9249-8021-D826E0FD28C2}"/>
              </a:ext>
            </a:extLst>
          </p:cNvPr>
          <p:cNvSpPr txBox="1"/>
          <p:nvPr/>
        </p:nvSpPr>
        <p:spPr>
          <a:xfrm>
            <a:off x="6295697" y="2488390"/>
            <a:ext cx="52933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Inhibition of Grb14, a negative modulator of insulin signaling, improves glucose homeostasis without causing cardiac dysfunction</a:t>
            </a:r>
          </a:p>
          <a:p>
            <a:r>
              <a:rPr lang="en-US" sz="1400" dirty="0">
                <a:hlinkClick r:id="rId4"/>
              </a:rPr>
              <a:t>https://www.nature.com/articles/s41598-020-60290-1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Downregulation typically means </a:t>
            </a:r>
            <a:r>
              <a:rPr lang="en-US" sz="1400" i="1" dirty="0"/>
              <a:t>reduced </a:t>
            </a:r>
            <a:r>
              <a:rPr lang="en-US" sz="1400" dirty="0"/>
              <a:t>insulin resistance / </a:t>
            </a:r>
            <a:r>
              <a:rPr lang="en-US" sz="1400" i="1" dirty="0"/>
              <a:t>improved </a:t>
            </a:r>
            <a:r>
              <a:rPr lang="en-US" sz="1400" dirty="0"/>
              <a:t>insulin signaling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Knockdown of GRB14 in mice = improved glucose homeostasis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840B0-8874-494A-94F9-608FAF685F44}"/>
              </a:ext>
            </a:extLst>
          </p:cNvPr>
          <p:cNvSpPr txBox="1"/>
          <p:nvPr/>
        </p:nvSpPr>
        <p:spPr>
          <a:xfrm>
            <a:off x="2070538" y="1530531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Gene-level expression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9D769-7767-2740-A974-15364EC3C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58" y="4806513"/>
            <a:ext cx="6695090" cy="1648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10893F-2F10-744E-B84B-D75F562079CB}"/>
              </a:ext>
            </a:extLst>
          </p:cNvPr>
          <p:cNvSpPr txBox="1"/>
          <p:nvPr/>
        </p:nvSpPr>
        <p:spPr>
          <a:xfrm>
            <a:off x="6978870" y="6057959"/>
            <a:ext cx="4643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 5 is a ‘novel not-in-</a:t>
            </a:r>
            <a:r>
              <a:rPr lang="en-US" sz="1400" dirty="0" err="1"/>
              <a:t>catolog</a:t>
            </a:r>
            <a:r>
              <a:rPr lang="en-US" sz="1400" dirty="0"/>
              <a:t>’ isoform in </a:t>
            </a:r>
            <a:r>
              <a:rPr lang="en-US" sz="1400" dirty="0" err="1"/>
              <a:t>Sqanti</a:t>
            </a:r>
            <a:r>
              <a:rPr lang="en-US" sz="1400" dirty="0"/>
              <a:t> </a:t>
            </a:r>
            <a:r>
              <a:rPr lang="en-US" sz="1400" dirty="0" err="1"/>
              <a:t>annot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53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Blair</dc:creator>
  <cp:lastModifiedBy>Perry, Blair</cp:lastModifiedBy>
  <cp:revision>1</cp:revision>
  <dcterms:created xsi:type="dcterms:W3CDTF">2022-03-07T15:22:41Z</dcterms:created>
  <dcterms:modified xsi:type="dcterms:W3CDTF">2022-03-07T15:41:08Z</dcterms:modified>
</cp:coreProperties>
</file>