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B6D8"/>
    <a:srgbClr val="DED6E9"/>
    <a:srgbClr val="8CCE8C"/>
    <a:srgbClr val="BFE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" y="2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5FF9-9197-3902-A27C-AFFBD25D7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BA46D-D5BF-C0F8-176D-919C5EA2D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49957-1240-DCAA-97ED-7D632129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B50F-E66E-4C48-B3A8-26C19A85A33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C9581-7C5C-1EC3-AECF-D0B3AD14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F0727-80BF-0A9A-348A-682B9E35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A3C7-9AAC-4BAB-ADB6-DCB668FE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9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69CA-9CF4-00F8-8967-7FFD6FB4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4F226-4995-8BE2-8111-408B708F6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C612B-E7F3-041B-55D0-624B2594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B50F-E66E-4C48-B3A8-26C19A85A33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BE9EE-90A2-B330-038D-69D44D2D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47724-DF38-A675-F356-BD98B2E5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A3C7-9AAC-4BAB-ADB6-DCB668FE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4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63A2C-7EB2-DCCA-A15B-177E07B26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1FA18-605B-7191-F948-F6EE8675E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6A42D-00AF-57AD-53C5-54CD9D35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B50F-E66E-4C48-B3A8-26C19A85A33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9B23-399D-A213-B94A-146366C6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82E05-BC4D-0385-F4B7-0DB401AD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A3C7-9AAC-4BAB-ADB6-DCB668FE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2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EDAC-D437-4887-3591-F5EAD2C9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7F7EB-4755-0D34-9B87-B9A866CD1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2BFA3-BF6B-2C14-9159-F80B3357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B50F-E66E-4C48-B3A8-26C19A85A33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CAD27-1C14-9133-D77C-A584C404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0C3F3-D2A4-51C7-CE5D-DB213FC8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A3C7-9AAC-4BAB-ADB6-DCB668FE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CD1F-896C-74B9-0AD9-B004BBB3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AC4DB-6CF8-728F-5DD3-2F860F261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7A042-F5DD-F8AF-90F8-F9654A28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B50F-E66E-4C48-B3A8-26C19A85A33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81616-19A3-E918-3345-E427EDC4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DA0A-9AC5-C5CD-A482-88E0D639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A3C7-9AAC-4BAB-ADB6-DCB668FE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C2AA-E323-459C-9062-E4B927A6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F6203-1B77-C9BC-8EE1-2FADC6D36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3244B-A6DB-2927-46BC-339C5953D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39D4E-FAD7-5ABD-8F8A-FEA1C0CE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B50F-E66E-4C48-B3A8-26C19A85A33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75EF2-7AEB-6476-DA4F-839771FB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4CBD3-779E-4095-0176-A36175F0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A3C7-9AAC-4BAB-ADB6-DCB668FE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21C3-E8E8-4A87-7B2C-BC0EBD50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E1EAC-6DE3-9F1E-3C13-52813ADB9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48347-260B-8C52-4919-B67A618BC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9C945-AAF9-AC5D-AAE8-10C1A6566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7A961-B95D-5A1D-EBEB-F7E7919CB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DC811-9B41-65A0-3EFD-1587CFCF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B50F-E66E-4C48-B3A8-26C19A85A33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2F83A-432E-A3C8-A62D-194DB58B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CD95B-6782-3319-E26E-0257076D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A3C7-9AAC-4BAB-ADB6-DCB668FE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9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F378-4EC9-C19D-622D-18CE7862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95724-6C4A-E41E-5F95-3BFBBC1F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B50F-E66E-4C48-B3A8-26C19A85A33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86FD7-D9C1-7AD4-FE41-1129C027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E27F9-A79A-7215-9F3B-39FA4D28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A3C7-9AAC-4BAB-ADB6-DCB668FE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5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CF8A2-5079-74D2-D65F-1FAC850E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B50F-E66E-4C48-B3A8-26C19A85A33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49119-27A4-BEF2-FE83-303D9816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A92E5-DF37-8B27-4288-1CF7DD07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A3C7-9AAC-4BAB-ADB6-DCB668FE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1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C1D4-54D8-DEF8-EDB9-9149B212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5301-EB56-D52B-C82F-67B6965A0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9F26B-D2C2-3811-828C-F34680EF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BE9CC-04CD-2BC2-ADEB-99F19A46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B50F-E66E-4C48-B3A8-26C19A85A33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BC5E3-294F-B840-3004-3471787A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1ED1D-6B00-3A72-EB4D-79EAEF2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A3C7-9AAC-4BAB-ADB6-DCB668FE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118E-0EB0-4A22-98BB-1456A580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B10F9-9341-37B7-BD7E-416E8E3A0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D250D-4F18-1161-0F5B-700822FCC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56187-D60D-665F-6C60-EB2CA38B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B50F-E66E-4C48-B3A8-26C19A85A33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F04B6-8CDF-FD1D-8197-0E053086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8254C-B866-E7F0-6CBB-608E9613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A3C7-9AAC-4BAB-ADB6-DCB668FE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7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74BDB-29E0-8FAA-6869-C1CD5166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A6C2B-D4DC-B847-05F1-A9E641006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41BE-6828-1BD9-CA6E-9EED9E6FC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27B50F-E66E-4C48-B3A8-26C19A85A33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F775E-91B5-396A-66CA-7F0819377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0B7D-9722-8F73-CCD3-4D91288CD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C8A3C7-9AAC-4BAB-ADB6-DCB668FE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7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5522E-A5D5-8ECA-AD46-7B6FDD0DC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8EC14799-A078-1728-8D30-F0C6E70A8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16176A-3052-6A5C-3A57-FBE9F844782E}"/>
              </a:ext>
            </a:extLst>
          </p:cNvPr>
          <p:cNvSpPr/>
          <p:nvPr/>
        </p:nvSpPr>
        <p:spPr>
          <a:xfrm>
            <a:off x="2392646" y="300507"/>
            <a:ext cx="1026017" cy="661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    BN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4A75E-9CF7-3545-5063-FC54DF1BE139}"/>
              </a:ext>
            </a:extLst>
          </p:cNvPr>
          <p:cNvSpPr/>
          <p:nvPr/>
        </p:nvSpPr>
        <p:spPr>
          <a:xfrm>
            <a:off x="2499970" y="585345"/>
            <a:ext cx="137160" cy="137160"/>
          </a:xfrm>
          <a:prstGeom prst="rect">
            <a:avLst/>
          </a:prstGeom>
          <a:solidFill>
            <a:srgbClr val="BFE4BF"/>
          </a:solidFill>
          <a:ln>
            <a:solidFill>
              <a:srgbClr val="BFE4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BCA9A5-75F2-792D-8015-7D38C4F8ACB1}"/>
              </a:ext>
            </a:extLst>
          </p:cNvPr>
          <p:cNvSpPr/>
          <p:nvPr/>
        </p:nvSpPr>
        <p:spPr>
          <a:xfrm>
            <a:off x="2499970" y="773484"/>
            <a:ext cx="137160" cy="137160"/>
          </a:xfrm>
          <a:prstGeom prst="rect">
            <a:avLst/>
          </a:prstGeom>
          <a:solidFill>
            <a:srgbClr val="8CCE8C"/>
          </a:solidFill>
          <a:ln>
            <a:solidFill>
              <a:srgbClr val="8CCE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0C470C-BA03-D774-A737-4D9FE28837A2}"/>
              </a:ext>
            </a:extLst>
          </p:cNvPr>
          <p:cNvSpPr/>
          <p:nvPr/>
        </p:nvSpPr>
        <p:spPr>
          <a:xfrm>
            <a:off x="2822301" y="585345"/>
            <a:ext cx="137160" cy="137160"/>
          </a:xfrm>
          <a:prstGeom prst="rect">
            <a:avLst/>
          </a:prstGeom>
          <a:solidFill>
            <a:srgbClr val="DED6E9"/>
          </a:solidFill>
          <a:ln>
            <a:solidFill>
              <a:srgbClr val="DED6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DCC083-4030-B55B-9231-26A8829A7B7C}"/>
              </a:ext>
            </a:extLst>
          </p:cNvPr>
          <p:cNvSpPr/>
          <p:nvPr/>
        </p:nvSpPr>
        <p:spPr>
          <a:xfrm>
            <a:off x="2822301" y="773484"/>
            <a:ext cx="137160" cy="137160"/>
          </a:xfrm>
          <a:prstGeom prst="rect">
            <a:avLst/>
          </a:prstGeom>
          <a:solidFill>
            <a:srgbClr val="C4B6D8"/>
          </a:solidFill>
          <a:ln>
            <a:solidFill>
              <a:srgbClr val="C4B6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EF96CA-482B-AAFB-2D54-A5737CD831A8}"/>
              </a:ext>
            </a:extLst>
          </p:cNvPr>
          <p:cNvSpPr txBox="1"/>
          <p:nvPr/>
        </p:nvSpPr>
        <p:spPr>
          <a:xfrm>
            <a:off x="2965249" y="534490"/>
            <a:ext cx="1133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Pre induction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64FFAD-8725-4AE6-3375-D8E65EA75951}"/>
              </a:ext>
            </a:extLst>
          </p:cNvPr>
          <p:cNvSpPr txBox="1"/>
          <p:nvPr/>
        </p:nvSpPr>
        <p:spPr>
          <a:xfrm>
            <a:off x="2964351" y="727765"/>
            <a:ext cx="1133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Post induction</a:t>
            </a:r>
          </a:p>
        </p:txBody>
      </p:sp>
    </p:spTree>
    <p:extLst>
      <p:ext uri="{BB962C8B-B14F-4D97-AF65-F5344CB8AC3E}">
        <p14:creationId xmlns:p14="http://schemas.microsoft.com/office/powerpoint/2010/main" val="2940960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Shevlin, Blair</dc:creator>
  <cp:lastModifiedBy>Shevlin, Blair</cp:lastModifiedBy>
  <cp:revision>1</cp:revision>
  <dcterms:created xsi:type="dcterms:W3CDTF">2025-03-13T20:02:54Z</dcterms:created>
  <dcterms:modified xsi:type="dcterms:W3CDTF">2025-03-13T20:11:50Z</dcterms:modified>
</cp:coreProperties>
</file>