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021E1-4148-48C3-A521-E7C4E3306A97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B740F1A-38A9-4AD2-83A1-70956BBE93CB}">
      <dgm:prSet/>
      <dgm:spPr/>
      <dgm:t>
        <a:bodyPr/>
        <a:lstStyle/>
        <a:p>
          <a:pPr algn="ctr"/>
          <a:r>
            <a:rPr lang="en-US"/>
            <a:t>Data sets provided by the client</a:t>
          </a:r>
          <a:endParaRPr lang="en-IN"/>
        </a:p>
      </dgm:t>
    </dgm:pt>
    <dgm:pt modelId="{8E81854F-981E-4662-B7A2-5D829E92C08E}" type="parTrans" cxnId="{A29D5130-E18E-43E3-9B68-E72A3EA4CB9B}">
      <dgm:prSet/>
      <dgm:spPr/>
      <dgm:t>
        <a:bodyPr/>
        <a:lstStyle/>
        <a:p>
          <a:endParaRPr lang="en-IN"/>
        </a:p>
      </dgm:t>
    </dgm:pt>
    <dgm:pt modelId="{2013F49C-6D09-4A59-A830-06842095BAD5}" type="sibTrans" cxnId="{A29D5130-E18E-43E3-9B68-E72A3EA4CB9B}">
      <dgm:prSet/>
      <dgm:spPr/>
      <dgm:t>
        <a:bodyPr/>
        <a:lstStyle/>
        <a:p>
          <a:endParaRPr lang="en-IN"/>
        </a:p>
      </dgm:t>
    </dgm:pt>
    <dgm:pt modelId="{8738DC3B-F09D-48EE-9CA9-5DF2897A05AE}">
      <dgm:prSet/>
      <dgm:spPr/>
      <dgm:t>
        <a:bodyPr/>
        <a:lstStyle/>
        <a:p>
          <a:pPr algn="ctr"/>
          <a:r>
            <a:rPr lang="en-US" dirty="0"/>
            <a:t>Incorporated data exploration, data cleaning &amp; data Merging</a:t>
          </a:r>
          <a:endParaRPr lang="en-IN" dirty="0"/>
        </a:p>
      </dgm:t>
    </dgm:pt>
    <dgm:pt modelId="{6AA53F83-4685-4520-A56C-E5362549131E}" type="parTrans" cxnId="{131657AD-A319-4248-9CCB-337172DEA44B}">
      <dgm:prSet/>
      <dgm:spPr/>
      <dgm:t>
        <a:bodyPr/>
        <a:lstStyle/>
        <a:p>
          <a:endParaRPr lang="en-IN"/>
        </a:p>
      </dgm:t>
    </dgm:pt>
    <dgm:pt modelId="{6D793DA7-38E7-4E0F-AFE8-8EE14675502B}" type="sibTrans" cxnId="{131657AD-A319-4248-9CCB-337172DEA44B}">
      <dgm:prSet/>
      <dgm:spPr/>
      <dgm:t>
        <a:bodyPr/>
        <a:lstStyle/>
        <a:p>
          <a:endParaRPr lang="en-IN"/>
        </a:p>
      </dgm:t>
    </dgm:pt>
    <dgm:pt modelId="{01B217F2-39E6-420E-BE04-971A1655E8D1}">
      <dgm:prSet/>
      <dgm:spPr/>
      <dgm:t>
        <a:bodyPr/>
        <a:lstStyle/>
        <a:p>
          <a:pPr algn="ctr"/>
          <a:r>
            <a:rPr lang="en-US" dirty="0"/>
            <a:t>Performed feature engineering &amp; used k-fold cross validation</a:t>
          </a:r>
          <a:endParaRPr lang="en-IN" dirty="0"/>
        </a:p>
      </dgm:t>
    </dgm:pt>
    <dgm:pt modelId="{D7A3CB5B-F8A1-492B-8041-558B889C12CA}" type="parTrans" cxnId="{91120D58-1A2A-45DF-836E-278B48230958}">
      <dgm:prSet/>
      <dgm:spPr/>
      <dgm:t>
        <a:bodyPr/>
        <a:lstStyle/>
        <a:p>
          <a:endParaRPr lang="en-IN"/>
        </a:p>
      </dgm:t>
    </dgm:pt>
    <dgm:pt modelId="{63634CB7-317A-47E6-B0E6-5B10D72F1896}" type="sibTrans" cxnId="{91120D58-1A2A-45DF-836E-278B48230958}">
      <dgm:prSet/>
      <dgm:spPr/>
      <dgm:t>
        <a:bodyPr/>
        <a:lstStyle/>
        <a:p>
          <a:endParaRPr lang="en-IN"/>
        </a:p>
      </dgm:t>
    </dgm:pt>
    <dgm:pt modelId="{0DF6515A-CC0A-4B03-B332-823BAA86A2ED}">
      <dgm:prSet/>
      <dgm:spPr/>
      <dgm:t>
        <a:bodyPr/>
        <a:lstStyle/>
        <a:p>
          <a:pPr algn="ctr"/>
          <a:r>
            <a:rPr lang="en-US" dirty="0"/>
            <a:t>Model used is ‘Random Forest Regressor’ for prediction </a:t>
          </a:r>
          <a:endParaRPr lang="en-IN" dirty="0"/>
        </a:p>
      </dgm:t>
    </dgm:pt>
    <dgm:pt modelId="{5C31989A-644C-42E4-BFDA-EE1DF7B16212}" type="parTrans" cxnId="{0FB7AD28-BEF1-46AD-8EAA-D50DB465A13E}">
      <dgm:prSet/>
      <dgm:spPr/>
      <dgm:t>
        <a:bodyPr/>
        <a:lstStyle/>
        <a:p>
          <a:endParaRPr lang="en-IN"/>
        </a:p>
      </dgm:t>
    </dgm:pt>
    <dgm:pt modelId="{937E201A-20E6-44FF-AFD9-7C75DDD87AB8}" type="sibTrans" cxnId="{0FB7AD28-BEF1-46AD-8EAA-D50DB465A13E}">
      <dgm:prSet/>
      <dgm:spPr/>
      <dgm:t>
        <a:bodyPr/>
        <a:lstStyle/>
        <a:p>
          <a:endParaRPr lang="en-IN"/>
        </a:p>
      </dgm:t>
    </dgm:pt>
    <dgm:pt modelId="{474C7D2C-AB3C-4483-A980-F2EE1555CC2A}">
      <dgm:prSet/>
      <dgm:spPr/>
      <dgm:t>
        <a:bodyPr/>
        <a:lstStyle/>
        <a:p>
          <a:pPr algn="ctr"/>
          <a:r>
            <a:rPr lang="en-US" dirty="0"/>
            <a:t>Scaled the data and computed accuracy, using mean absolute error (MAE) </a:t>
          </a:r>
          <a:endParaRPr lang="en-IN" dirty="0"/>
        </a:p>
      </dgm:t>
    </dgm:pt>
    <dgm:pt modelId="{87ECF6D7-86FB-47EA-8CE9-FC9B24EC7A0D}" type="parTrans" cxnId="{31D59678-2323-4462-A1FE-F2BD7FF2C8AD}">
      <dgm:prSet/>
      <dgm:spPr/>
      <dgm:t>
        <a:bodyPr/>
        <a:lstStyle/>
        <a:p>
          <a:endParaRPr lang="en-IN"/>
        </a:p>
      </dgm:t>
    </dgm:pt>
    <dgm:pt modelId="{41F98381-F9C3-4DF0-B0D7-D937D79509BF}" type="sibTrans" cxnId="{31D59678-2323-4462-A1FE-F2BD7FF2C8AD}">
      <dgm:prSet/>
      <dgm:spPr/>
      <dgm:t>
        <a:bodyPr/>
        <a:lstStyle/>
        <a:p>
          <a:endParaRPr lang="en-IN"/>
        </a:p>
      </dgm:t>
    </dgm:pt>
    <dgm:pt modelId="{4705C083-7189-499F-803B-7EE27E45F7F9}">
      <dgm:prSet/>
      <dgm:spPr/>
      <dgm:t>
        <a:bodyPr/>
        <a:lstStyle/>
        <a:p>
          <a:pPr algn="ctr"/>
          <a:r>
            <a:rPr lang="en-US" dirty="0"/>
            <a:t>Model is predicting robustly</a:t>
          </a:r>
          <a:endParaRPr lang="en-IN" dirty="0"/>
        </a:p>
      </dgm:t>
    </dgm:pt>
    <dgm:pt modelId="{3238B4F2-BE48-4765-A20F-F7E5C4E98482}" type="parTrans" cxnId="{A84DDE67-7932-43CA-AE6E-6B51F5E61580}">
      <dgm:prSet/>
      <dgm:spPr/>
      <dgm:t>
        <a:bodyPr/>
        <a:lstStyle/>
        <a:p>
          <a:endParaRPr lang="en-IN"/>
        </a:p>
      </dgm:t>
    </dgm:pt>
    <dgm:pt modelId="{E232B6AB-D907-44FB-A822-DE0469599451}" type="sibTrans" cxnId="{A84DDE67-7932-43CA-AE6E-6B51F5E61580}">
      <dgm:prSet/>
      <dgm:spPr/>
      <dgm:t>
        <a:bodyPr/>
        <a:lstStyle/>
        <a:p>
          <a:endParaRPr lang="en-IN"/>
        </a:p>
      </dgm:t>
    </dgm:pt>
    <dgm:pt modelId="{57BBB291-1124-4169-8BB4-959298E25DD1}">
      <dgm:prSet/>
      <dgm:spPr/>
      <dgm:t>
        <a:bodyPr/>
        <a:lstStyle/>
        <a:p>
          <a:pPr algn="ctr"/>
          <a:r>
            <a:rPr lang="en-US" dirty="0"/>
            <a:t>Due to small samples of data, value of MAE is large (accuracy as a percentage was around 50%)</a:t>
          </a:r>
          <a:endParaRPr lang="en-IN" dirty="0"/>
        </a:p>
      </dgm:t>
    </dgm:pt>
    <dgm:pt modelId="{61A26F06-4C9B-4FAC-9BE0-01DF2A53ABBF}" type="parTrans" cxnId="{3DEE95D6-FE53-458F-91E8-233707A766FA}">
      <dgm:prSet/>
      <dgm:spPr/>
      <dgm:t>
        <a:bodyPr/>
        <a:lstStyle/>
        <a:p>
          <a:endParaRPr lang="en-IN"/>
        </a:p>
      </dgm:t>
    </dgm:pt>
    <dgm:pt modelId="{6580125F-207E-4642-B969-2FF4D60D9178}" type="sibTrans" cxnId="{3DEE95D6-FE53-458F-91E8-233707A766FA}">
      <dgm:prSet/>
      <dgm:spPr/>
      <dgm:t>
        <a:bodyPr/>
        <a:lstStyle/>
        <a:p>
          <a:endParaRPr lang="en-IN"/>
        </a:p>
      </dgm:t>
    </dgm:pt>
    <dgm:pt modelId="{DC20EA95-959D-4EE4-9F89-784482BA33CE}">
      <dgm:prSet/>
      <dgm:spPr/>
      <dgm:t>
        <a:bodyPr/>
        <a:lstStyle/>
        <a:p>
          <a:pPr algn="ctr"/>
          <a:r>
            <a:rPr lang="en-US" dirty="0"/>
            <a:t>Utilizing feature importance, found that:</a:t>
          </a:r>
          <a:endParaRPr lang="en-IN" dirty="0"/>
        </a:p>
      </dgm:t>
    </dgm:pt>
    <dgm:pt modelId="{89BEE58F-B827-4806-9442-8893441FBC92}" type="parTrans" cxnId="{42BE4C4C-F4EE-4023-86AD-D9A6BF77C6CE}">
      <dgm:prSet/>
      <dgm:spPr/>
      <dgm:t>
        <a:bodyPr/>
        <a:lstStyle/>
        <a:p>
          <a:endParaRPr lang="en-IN"/>
        </a:p>
      </dgm:t>
    </dgm:pt>
    <dgm:pt modelId="{99F1E232-D872-4305-9D0E-2C98C881E046}" type="sibTrans" cxnId="{42BE4C4C-F4EE-4023-86AD-D9A6BF77C6CE}">
      <dgm:prSet/>
      <dgm:spPr/>
      <dgm:t>
        <a:bodyPr/>
        <a:lstStyle/>
        <a:p>
          <a:endParaRPr lang="en-IN"/>
        </a:p>
      </dgm:t>
    </dgm:pt>
    <dgm:pt modelId="{E26C7D18-DD63-4096-9661-ADD4BF1E0068}" type="pres">
      <dgm:prSet presAssocID="{D0F021E1-4148-48C3-A521-E7C4E3306A9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71D2FA-B691-49F7-A322-38DE19311531}" type="pres">
      <dgm:prSet presAssocID="{AB740F1A-38A9-4AD2-83A1-70956BBE93CB}" presName="linNode" presStyleCnt="0"/>
      <dgm:spPr/>
    </dgm:pt>
    <dgm:pt modelId="{8CBDAE59-9B3F-4F1E-81AD-FFAD44EDB212}" type="pres">
      <dgm:prSet presAssocID="{AB740F1A-38A9-4AD2-83A1-70956BBE93CB}" presName="parentText" presStyleLbl="node1" presStyleIdx="0" presStyleCnt="8" custLinFactNeighborX="754" custLinFactNeighborY="173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9F9E6A-ED81-4192-A895-F1DB11238A97}" type="pres">
      <dgm:prSet presAssocID="{2013F49C-6D09-4A59-A830-06842095BAD5}" presName="sp" presStyleCnt="0"/>
      <dgm:spPr/>
    </dgm:pt>
    <dgm:pt modelId="{ED61A757-0E5B-4E8A-83EA-CCB979C795B9}" type="pres">
      <dgm:prSet presAssocID="{8738DC3B-F09D-48EE-9CA9-5DF2897A05AE}" presName="linNode" presStyleCnt="0"/>
      <dgm:spPr/>
    </dgm:pt>
    <dgm:pt modelId="{8AB3EF1A-E8AD-43A7-BBAA-70E6EECFBDD2}" type="pres">
      <dgm:prSet presAssocID="{8738DC3B-F09D-48EE-9CA9-5DF2897A05AE}" presName="parentText" presStyleLbl="node1" presStyleIdx="1" presStyleCnt="8" custLinFactNeighborX="754" custLinFactNeighborY="173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99D1EF-487D-410C-8DC8-2FA7B49803FE}" type="pres">
      <dgm:prSet presAssocID="{6D793DA7-38E7-4E0F-AFE8-8EE14675502B}" presName="sp" presStyleCnt="0"/>
      <dgm:spPr/>
    </dgm:pt>
    <dgm:pt modelId="{B80564F4-12CB-49B4-A94C-2FB17AE7C550}" type="pres">
      <dgm:prSet presAssocID="{01B217F2-39E6-420E-BE04-971A1655E8D1}" presName="linNode" presStyleCnt="0"/>
      <dgm:spPr/>
    </dgm:pt>
    <dgm:pt modelId="{81B87532-3807-4656-904E-A3302DAC057E}" type="pres">
      <dgm:prSet presAssocID="{01B217F2-39E6-420E-BE04-971A1655E8D1}" presName="parentText" presStyleLbl="node1" presStyleIdx="2" presStyleCnt="8" custLinFactNeighborX="754" custLinFactNeighborY="173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3A3087-5E7A-49ED-A90B-DED809524D52}" type="pres">
      <dgm:prSet presAssocID="{63634CB7-317A-47E6-B0E6-5B10D72F1896}" presName="sp" presStyleCnt="0"/>
      <dgm:spPr/>
    </dgm:pt>
    <dgm:pt modelId="{0091B414-4A26-4518-B6AD-E1981F1B2BA3}" type="pres">
      <dgm:prSet presAssocID="{0DF6515A-CC0A-4B03-B332-823BAA86A2ED}" presName="linNode" presStyleCnt="0"/>
      <dgm:spPr/>
    </dgm:pt>
    <dgm:pt modelId="{B417B6E3-B3D9-4A87-B23B-CA308B041DDF}" type="pres">
      <dgm:prSet presAssocID="{0DF6515A-CC0A-4B03-B332-823BAA86A2ED}" presName="parentText" presStyleLbl="node1" presStyleIdx="3" presStyleCnt="8" custLinFactNeighborX="754" custLinFactNeighborY="173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F00C704-9F57-4621-9ED5-628B70DE2E31}" type="pres">
      <dgm:prSet presAssocID="{937E201A-20E6-44FF-AFD9-7C75DDD87AB8}" presName="sp" presStyleCnt="0"/>
      <dgm:spPr/>
    </dgm:pt>
    <dgm:pt modelId="{97FB5E42-C054-4073-BCA5-F7F3E7E62FFD}" type="pres">
      <dgm:prSet presAssocID="{474C7D2C-AB3C-4483-A980-F2EE1555CC2A}" presName="linNode" presStyleCnt="0"/>
      <dgm:spPr/>
    </dgm:pt>
    <dgm:pt modelId="{E713B3EE-4E42-4BBF-99FB-C55879848BB2}" type="pres">
      <dgm:prSet presAssocID="{474C7D2C-AB3C-4483-A980-F2EE1555CC2A}" presName="parentText" presStyleLbl="node1" presStyleIdx="4" presStyleCnt="8" custLinFactNeighborX="754" custLinFactNeighborY="173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8B2C09B-7526-40CD-9F4B-5C93E71B2836}" type="pres">
      <dgm:prSet presAssocID="{41F98381-F9C3-4DF0-B0D7-D937D79509BF}" presName="sp" presStyleCnt="0"/>
      <dgm:spPr/>
    </dgm:pt>
    <dgm:pt modelId="{81CFCFA3-9C61-46B0-92AC-E69A82BF888C}" type="pres">
      <dgm:prSet presAssocID="{4705C083-7189-499F-803B-7EE27E45F7F9}" presName="linNode" presStyleCnt="0"/>
      <dgm:spPr/>
    </dgm:pt>
    <dgm:pt modelId="{9148BB65-FF0A-4640-AE99-A9B76B80A974}" type="pres">
      <dgm:prSet presAssocID="{4705C083-7189-499F-803B-7EE27E45F7F9}" presName="parentText" presStyleLbl="node1" presStyleIdx="5" presStyleCnt="8" custLinFactNeighborX="754" custLinFactNeighborY="173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CC2EA7-3D7D-4F8D-AA3B-58D6B67D598E}" type="pres">
      <dgm:prSet presAssocID="{E232B6AB-D907-44FB-A822-DE0469599451}" presName="sp" presStyleCnt="0"/>
      <dgm:spPr/>
    </dgm:pt>
    <dgm:pt modelId="{EDEE247B-EF52-46FD-9180-BDDCAFE51220}" type="pres">
      <dgm:prSet presAssocID="{57BBB291-1124-4169-8BB4-959298E25DD1}" presName="linNode" presStyleCnt="0"/>
      <dgm:spPr/>
    </dgm:pt>
    <dgm:pt modelId="{B102D39F-ADC4-4228-A1E6-09B085B6B8CD}" type="pres">
      <dgm:prSet presAssocID="{57BBB291-1124-4169-8BB4-959298E25DD1}" presName="parentText" presStyleLbl="node1" presStyleIdx="6" presStyleCnt="8" custLinFactNeighborX="754" custLinFactNeighborY="173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E8CFE6-C914-4C61-840B-2F2031C9BA2B}" type="pres">
      <dgm:prSet presAssocID="{6580125F-207E-4642-B969-2FF4D60D9178}" presName="sp" presStyleCnt="0"/>
      <dgm:spPr/>
    </dgm:pt>
    <dgm:pt modelId="{924715CD-1F8A-40C8-A0C7-6C451463996C}" type="pres">
      <dgm:prSet presAssocID="{DC20EA95-959D-4EE4-9F89-784482BA33CE}" presName="linNode" presStyleCnt="0"/>
      <dgm:spPr/>
    </dgm:pt>
    <dgm:pt modelId="{38E8CE09-5021-4A31-8091-3EE5607296FF}" type="pres">
      <dgm:prSet presAssocID="{DC20EA95-959D-4EE4-9F89-784482BA33CE}" presName="parentText" presStyleLbl="node1" presStyleIdx="7" presStyleCnt="8" custLinFactNeighborX="660" custLinFactNeighborY="3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7A47D7E-36F7-4533-9DB3-BE58C43CB1F2}" type="presOf" srcId="{474C7D2C-AB3C-4483-A980-F2EE1555CC2A}" destId="{E713B3EE-4E42-4BBF-99FB-C55879848BB2}" srcOrd="0" destOrd="0" presId="urn:microsoft.com/office/officeart/2005/8/layout/vList5"/>
    <dgm:cxn modelId="{02FA168B-3E75-4394-89A9-02C0CA7D0033}" type="presOf" srcId="{57BBB291-1124-4169-8BB4-959298E25DD1}" destId="{B102D39F-ADC4-4228-A1E6-09B085B6B8CD}" srcOrd="0" destOrd="0" presId="urn:microsoft.com/office/officeart/2005/8/layout/vList5"/>
    <dgm:cxn modelId="{0FB7AD28-BEF1-46AD-8EAA-D50DB465A13E}" srcId="{D0F021E1-4148-48C3-A521-E7C4E3306A97}" destId="{0DF6515A-CC0A-4B03-B332-823BAA86A2ED}" srcOrd="3" destOrd="0" parTransId="{5C31989A-644C-42E4-BFDA-EE1DF7B16212}" sibTransId="{937E201A-20E6-44FF-AFD9-7C75DDD87AB8}"/>
    <dgm:cxn modelId="{91120D58-1A2A-45DF-836E-278B48230958}" srcId="{D0F021E1-4148-48C3-A521-E7C4E3306A97}" destId="{01B217F2-39E6-420E-BE04-971A1655E8D1}" srcOrd="2" destOrd="0" parTransId="{D7A3CB5B-F8A1-492B-8041-558B889C12CA}" sibTransId="{63634CB7-317A-47E6-B0E6-5B10D72F1896}"/>
    <dgm:cxn modelId="{16F804E8-7C91-473F-89D5-AB98977AE674}" type="presOf" srcId="{AB740F1A-38A9-4AD2-83A1-70956BBE93CB}" destId="{8CBDAE59-9B3F-4F1E-81AD-FFAD44EDB212}" srcOrd="0" destOrd="0" presId="urn:microsoft.com/office/officeart/2005/8/layout/vList5"/>
    <dgm:cxn modelId="{81DBD85C-B23D-4E01-93E3-CA3DED739995}" type="presOf" srcId="{DC20EA95-959D-4EE4-9F89-784482BA33CE}" destId="{38E8CE09-5021-4A31-8091-3EE5607296FF}" srcOrd="0" destOrd="0" presId="urn:microsoft.com/office/officeart/2005/8/layout/vList5"/>
    <dgm:cxn modelId="{131657AD-A319-4248-9CCB-337172DEA44B}" srcId="{D0F021E1-4148-48C3-A521-E7C4E3306A97}" destId="{8738DC3B-F09D-48EE-9CA9-5DF2897A05AE}" srcOrd="1" destOrd="0" parTransId="{6AA53F83-4685-4520-A56C-E5362549131E}" sibTransId="{6D793DA7-38E7-4E0F-AFE8-8EE14675502B}"/>
    <dgm:cxn modelId="{31D59678-2323-4462-A1FE-F2BD7FF2C8AD}" srcId="{D0F021E1-4148-48C3-A521-E7C4E3306A97}" destId="{474C7D2C-AB3C-4483-A980-F2EE1555CC2A}" srcOrd="4" destOrd="0" parTransId="{87ECF6D7-86FB-47EA-8CE9-FC9B24EC7A0D}" sibTransId="{41F98381-F9C3-4DF0-B0D7-D937D79509BF}"/>
    <dgm:cxn modelId="{42BE4C4C-F4EE-4023-86AD-D9A6BF77C6CE}" srcId="{D0F021E1-4148-48C3-A521-E7C4E3306A97}" destId="{DC20EA95-959D-4EE4-9F89-784482BA33CE}" srcOrd="7" destOrd="0" parTransId="{89BEE58F-B827-4806-9442-8893441FBC92}" sibTransId="{99F1E232-D872-4305-9D0E-2C98C881E046}"/>
    <dgm:cxn modelId="{E3FF43BC-73E4-49AD-BE98-3DEDC981A716}" type="presOf" srcId="{01B217F2-39E6-420E-BE04-971A1655E8D1}" destId="{81B87532-3807-4656-904E-A3302DAC057E}" srcOrd="0" destOrd="0" presId="urn:microsoft.com/office/officeart/2005/8/layout/vList5"/>
    <dgm:cxn modelId="{220B9327-0E94-41D1-B032-FBEB02CB4A25}" type="presOf" srcId="{D0F021E1-4148-48C3-A521-E7C4E3306A97}" destId="{E26C7D18-DD63-4096-9661-ADD4BF1E0068}" srcOrd="0" destOrd="0" presId="urn:microsoft.com/office/officeart/2005/8/layout/vList5"/>
    <dgm:cxn modelId="{6E3E16C1-6409-4AEB-AF4D-9D5250ADA9B8}" type="presOf" srcId="{0DF6515A-CC0A-4B03-B332-823BAA86A2ED}" destId="{B417B6E3-B3D9-4A87-B23B-CA308B041DDF}" srcOrd="0" destOrd="0" presId="urn:microsoft.com/office/officeart/2005/8/layout/vList5"/>
    <dgm:cxn modelId="{A29D5130-E18E-43E3-9B68-E72A3EA4CB9B}" srcId="{D0F021E1-4148-48C3-A521-E7C4E3306A97}" destId="{AB740F1A-38A9-4AD2-83A1-70956BBE93CB}" srcOrd="0" destOrd="0" parTransId="{8E81854F-981E-4662-B7A2-5D829E92C08E}" sibTransId="{2013F49C-6D09-4A59-A830-06842095BAD5}"/>
    <dgm:cxn modelId="{3DEE95D6-FE53-458F-91E8-233707A766FA}" srcId="{D0F021E1-4148-48C3-A521-E7C4E3306A97}" destId="{57BBB291-1124-4169-8BB4-959298E25DD1}" srcOrd="6" destOrd="0" parTransId="{61A26F06-4C9B-4FAC-9BE0-01DF2A53ABBF}" sibTransId="{6580125F-207E-4642-B969-2FF4D60D9178}"/>
    <dgm:cxn modelId="{00CA7314-61FA-4D14-B901-BA83BEBD30AD}" type="presOf" srcId="{8738DC3B-F09D-48EE-9CA9-5DF2897A05AE}" destId="{8AB3EF1A-E8AD-43A7-BBAA-70E6EECFBDD2}" srcOrd="0" destOrd="0" presId="urn:microsoft.com/office/officeart/2005/8/layout/vList5"/>
    <dgm:cxn modelId="{FC5B2558-68AB-46CD-B0DD-160A8A3A616D}" type="presOf" srcId="{4705C083-7189-499F-803B-7EE27E45F7F9}" destId="{9148BB65-FF0A-4640-AE99-A9B76B80A974}" srcOrd="0" destOrd="0" presId="urn:microsoft.com/office/officeart/2005/8/layout/vList5"/>
    <dgm:cxn modelId="{A84DDE67-7932-43CA-AE6E-6B51F5E61580}" srcId="{D0F021E1-4148-48C3-A521-E7C4E3306A97}" destId="{4705C083-7189-499F-803B-7EE27E45F7F9}" srcOrd="5" destOrd="0" parTransId="{3238B4F2-BE48-4765-A20F-F7E5C4E98482}" sibTransId="{E232B6AB-D907-44FB-A822-DE0469599451}"/>
    <dgm:cxn modelId="{4B6A3238-7DAC-4C26-939F-42E6A654411A}" type="presParOf" srcId="{E26C7D18-DD63-4096-9661-ADD4BF1E0068}" destId="{3571D2FA-B691-49F7-A322-38DE19311531}" srcOrd="0" destOrd="0" presId="urn:microsoft.com/office/officeart/2005/8/layout/vList5"/>
    <dgm:cxn modelId="{23E081FD-BCC8-40CA-9C11-9A216E23584D}" type="presParOf" srcId="{3571D2FA-B691-49F7-A322-38DE19311531}" destId="{8CBDAE59-9B3F-4F1E-81AD-FFAD44EDB212}" srcOrd="0" destOrd="0" presId="urn:microsoft.com/office/officeart/2005/8/layout/vList5"/>
    <dgm:cxn modelId="{C238A79F-878B-4B40-B466-718E7D6451F1}" type="presParOf" srcId="{E26C7D18-DD63-4096-9661-ADD4BF1E0068}" destId="{B29F9E6A-ED81-4192-A895-F1DB11238A97}" srcOrd="1" destOrd="0" presId="urn:microsoft.com/office/officeart/2005/8/layout/vList5"/>
    <dgm:cxn modelId="{C9C4F1DF-CBE9-4F23-B6F6-6E4D15474CD9}" type="presParOf" srcId="{E26C7D18-DD63-4096-9661-ADD4BF1E0068}" destId="{ED61A757-0E5B-4E8A-83EA-CCB979C795B9}" srcOrd="2" destOrd="0" presId="urn:microsoft.com/office/officeart/2005/8/layout/vList5"/>
    <dgm:cxn modelId="{DBEFE105-1854-4F88-B566-59C958EBE7FF}" type="presParOf" srcId="{ED61A757-0E5B-4E8A-83EA-CCB979C795B9}" destId="{8AB3EF1A-E8AD-43A7-BBAA-70E6EECFBDD2}" srcOrd="0" destOrd="0" presId="urn:microsoft.com/office/officeart/2005/8/layout/vList5"/>
    <dgm:cxn modelId="{4376DC19-DCF7-4C4C-BD3C-9AE4A4D60BC2}" type="presParOf" srcId="{E26C7D18-DD63-4096-9661-ADD4BF1E0068}" destId="{7F99D1EF-487D-410C-8DC8-2FA7B49803FE}" srcOrd="3" destOrd="0" presId="urn:microsoft.com/office/officeart/2005/8/layout/vList5"/>
    <dgm:cxn modelId="{D2F03448-BE5A-4080-A70B-42786F44D026}" type="presParOf" srcId="{E26C7D18-DD63-4096-9661-ADD4BF1E0068}" destId="{B80564F4-12CB-49B4-A94C-2FB17AE7C550}" srcOrd="4" destOrd="0" presId="urn:microsoft.com/office/officeart/2005/8/layout/vList5"/>
    <dgm:cxn modelId="{76389BB4-8E13-45A0-92F9-12565577A282}" type="presParOf" srcId="{B80564F4-12CB-49B4-A94C-2FB17AE7C550}" destId="{81B87532-3807-4656-904E-A3302DAC057E}" srcOrd="0" destOrd="0" presId="urn:microsoft.com/office/officeart/2005/8/layout/vList5"/>
    <dgm:cxn modelId="{FD2876AC-520D-4C3F-9633-6AD20DE25D0F}" type="presParOf" srcId="{E26C7D18-DD63-4096-9661-ADD4BF1E0068}" destId="{E13A3087-5E7A-49ED-A90B-DED809524D52}" srcOrd="5" destOrd="0" presId="urn:microsoft.com/office/officeart/2005/8/layout/vList5"/>
    <dgm:cxn modelId="{DA8DDF07-E6CF-4761-AD32-5FC1E6295AAE}" type="presParOf" srcId="{E26C7D18-DD63-4096-9661-ADD4BF1E0068}" destId="{0091B414-4A26-4518-B6AD-E1981F1B2BA3}" srcOrd="6" destOrd="0" presId="urn:microsoft.com/office/officeart/2005/8/layout/vList5"/>
    <dgm:cxn modelId="{C634449E-2223-411A-83FF-EDBFAA700B47}" type="presParOf" srcId="{0091B414-4A26-4518-B6AD-E1981F1B2BA3}" destId="{B417B6E3-B3D9-4A87-B23B-CA308B041DDF}" srcOrd="0" destOrd="0" presId="urn:microsoft.com/office/officeart/2005/8/layout/vList5"/>
    <dgm:cxn modelId="{A5AFCCEB-5AD8-4AAD-A1AA-239612D21129}" type="presParOf" srcId="{E26C7D18-DD63-4096-9661-ADD4BF1E0068}" destId="{9F00C704-9F57-4621-9ED5-628B70DE2E31}" srcOrd="7" destOrd="0" presId="urn:microsoft.com/office/officeart/2005/8/layout/vList5"/>
    <dgm:cxn modelId="{6C2A4263-1969-45CF-8D16-26AE9771F0C0}" type="presParOf" srcId="{E26C7D18-DD63-4096-9661-ADD4BF1E0068}" destId="{97FB5E42-C054-4073-BCA5-F7F3E7E62FFD}" srcOrd="8" destOrd="0" presId="urn:microsoft.com/office/officeart/2005/8/layout/vList5"/>
    <dgm:cxn modelId="{DC5BB1FD-036D-4705-800C-F48D4C57B8BD}" type="presParOf" srcId="{97FB5E42-C054-4073-BCA5-F7F3E7E62FFD}" destId="{E713B3EE-4E42-4BBF-99FB-C55879848BB2}" srcOrd="0" destOrd="0" presId="urn:microsoft.com/office/officeart/2005/8/layout/vList5"/>
    <dgm:cxn modelId="{E31ACBF1-4FCA-430C-A8EB-E90D4D24102D}" type="presParOf" srcId="{E26C7D18-DD63-4096-9661-ADD4BF1E0068}" destId="{58B2C09B-7526-40CD-9F4B-5C93E71B2836}" srcOrd="9" destOrd="0" presId="urn:microsoft.com/office/officeart/2005/8/layout/vList5"/>
    <dgm:cxn modelId="{3DDF8004-1CA7-4FFA-BFD8-CBF382F46AB3}" type="presParOf" srcId="{E26C7D18-DD63-4096-9661-ADD4BF1E0068}" destId="{81CFCFA3-9C61-46B0-92AC-E69A82BF888C}" srcOrd="10" destOrd="0" presId="urn:microsoft.com/office/officeart/2005/8/layout/vList5"/>
    <dgm:cxn modelId="{54608C9A-0C2B-49BE-9731-C3CE5315F492}" type="presParOf" srcId="{81CFCFA3-9C61-46B0-92AC-E69A82BF888C}" destId="{9148BB65-FF0A-4640-AE99-A9B76B80A974}" srcOrd="0" destOrd="0" presId="urn:microsoft.com/office/officeart/2005/8/layout/vList5"/>
    <dgm:cxn modelId="{BE35E0D2-F559-4FFC-AD2C-B5FCCB9C3DAD}" type="presParOf" srcId="{E26C7D18-DD63-4096-9661-ADD4BF1E0068}" destId="{6BCC2EA7-3D7D-4F8D-AA3B-58D6B67D598E}" srcOrd="11" destOrd="0" presId="urn:microsoft.com/office/officeart/2005/8/layout/vList5"/>
    <dgm:cxn modelId="{5C4E1F7D-0919-4612-96CD-A888365063EA}" type="presParOf" srcId="{E26C7D18-DD63-4096-9661-ADD4BF1E0068}" destId="{EDEE247B-EF52-46FD-9180-BDDCAFE51220}" srcOrd="12" destOrd="0" presId="urn:microsoft.com/office/officeart/2005/8/layout/vList5"/>
    <dgm:cxn modelId="{7070CEBC-6B42-4215-B7FF-47D559C02EDD}" type="presParOf" srcId="{EDEE247B-EF52-46FD-9180-BDDCAFE51220}" destId="{B102D39F-ADC4-4228-A1E6-09B085B6B8CD}" srcOrd="0" destOrd="0" presId="urn:microsoft.com/office/officeart/2005/8/layout/vList5"/>
    <dgm:cxn modelId="{565B62EC-9A32-43E2-B8A7-C79B210BEAE1}" type="presParOf" srcId="{E26C7D18-DD63-4096-9661-ADD4BF1E0068}" destId="{DAE8CFE6-C914-4C61-840B-2F2031C9BA2B}" srcOrd="13" destOrd="0" presId="urn:microsoft.com/office/officeart/2005/8/layout/vList5"/>
    <dgm:cxn modelId="{93670119-09D1-4D6B-AEAB-7AF8ED8CB228}" type="presParOf" srcId="{E26C7D18-DD63-4096-9661-ADD4BF1E0068}" destId="{924715CD-1F8A-40C8-A0C7-6C451463996C}" srcOrd="14" destOrd="0" presId="urn:microsoft.com/office/officeart/2005/8/layout/vList5"/>
    <dgm:cxn modelId="{E328C6FB-F7D1-4743-9B10-6C78E50A95E2}" type="presParOf" srcId="{924715CD-1F8A-40C8-A0C7-6C451463996C}" destId="{38E8CE09-5021-4A31-8091-3EE5607296F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BDAE59-9B3F-4F1E-81AD-FFAD44EDB212}">
      <dsp:nvSpPr>
        <dsp:cNvPr id="0" name=""/>
        <dsp:cNvSpPr/>
      </dsp:nvSpPr>
      <dsp:spPr>
        <a:xfrm>
          <a:off x="2335621" y="10912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/>
            <a:t>Data sets provided by the client</a:t>
          </a:r>
          <a:endParaRPr lang="en-IN" sz="1200" kern="1200"/>
        </a:p>
      </dsp:txBody>
      <dsp:txXfrm>
        <a:off x="2365681" y="40972"/>
        <a:ext cx="2545353" cy="555671"/>
      </dsp:txXfrm>
    </dsp:sp>
    <dsp:sp modelId="{8AB3EF1A-E8AD-43A7-BBAA-70E6EECFBDD2}">
      <dsp:nvSpPr>
        <dsp:cNvPr id="0" name=""/>
        <dsp:cNvSpPr/>
      </dsp:nvSpPr>
      <dsp:spPr>
        <a:xfrm>
          <a:off x="2335621" y="657494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Incorporated data exploration, data cleaning &amp; data Merging</a:t>
          </a:r>
          <a:endParaRPr lang="en-IN" sz="1200" kern="1200" dirty="0"/>
        </a:p>
      </dsp:txBody>
      <dsp:txXfrm>
        <a:off x="2365681" y="687554"/>
        <a:ext cx="2545353" cy="555671"/>
      </dsp:txXfrm>
    </dsp:sp>
    <dsp:sp modelId="{81B87532-3807-4656-904E-A3302DAC057E}">
      <dsp:nvSpPr>
        <dsp:cNvPr id="0" name=""/>
        <dsp:cNvSpPr/>
      </dsp:nvSpPr>
      <dsp:spPr>
        <a:xfrm>
          <a:off x="2335621" y="1304075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Performed feature engineering &amp; used k-fold cross validation</a:t>
          </a:r>
          <a:endParaRPr lang="en-IN" sz="1200" kern="1200" dirty="0"/>
        </a:p>
      </dsp:txBody>
      <dsp:txXfrm>
        <a:off x="2365681" y="1334135"/>
        <a:ext cx="2545353" cy="555671"/>
      </dsp:txXfrm>
    </dsp:sp>
    <dsp:sp modelId="{B417B6E3-B3D9-4A87-B23B-CA308B041DDF}">
      <dsp:nvSpPr>
        <dsp:cNvPr id="0" name=""/>
        <dsp:cNvSpPr/>
      </dsp:nvSpPr>
      <dsp:spPr>
        <a:xfrm>
          <a:off x="2335621" y="1950656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Model used is ‘Random Forest Regressor’ for prediction </a:t>
          </a:r>
          <a:endParaRPr lang="en-IN" sz="1200" kern="1200" dirty="0"/>
        </a:p>
      </dsp:txBody>
      <dsp:txXfrm>
        <a:off x="2365681" y="1980716"/>
        <a:ext cx="2545353" cy="555671"/>
      </dsp:txXfrm>
    </dsp:sp>
    <dsp:sp modelId="{E713B3EE-4E42-4BBF-99FB-C55879848BB2}">
      <dsp:nvSpPr>
        <dsp:cNvPr id="0" name=""/>
        <dsp:cNvSpPr/>
      </dsp:nvSpPr>
      <dsp:spPr>
        <a:xfrm>
          <a:off x="2335621" y="2597238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Scaled the data and computed accuracy, using mean absolute error (MAE) </a:t>
          </a:r>
          <a:endParaRPr lang="en-IN" sz="1200" kern="1200" dirty="0"/>
        </a:p>
      </dsp:txBody>
      <dsp:txXfrm>
        <a:off x="2365681" y="2627298"/>
        <a:ext cx="2545353" cy="555671"/>
      </dsp:txXfrm>
    </dsp:sp>
    <dsp:sp modelId="{9148BB65-FF0A-4640-AE99-A9B76B80A974}">
      <dsp:nvSpPr>
        <dsp:cNvPr id="0" name=""/>
        <dsp:cNvSpPr/>
      </dsp:nvSpPr>
      <dsp:spPr>
        <a:xfrm>
          <a:off x="2335621" y="3243819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Model is predicting robustly</a:t>
          </a:r>
          <a:endParaRPr lang="en-IN" sz="1200" kern="1200" dirty="0"/>
        </a:p>
      </dsp:txBody>
      <dsp:txXfrm>
        <a:off x="2365681" y="3273879"/>
        <a:ext cx="2545353" cy="555671"/>
      </dsp:txXfrm>
    </dsp:sp>
    <dsp:sp modelId="{B102D39F-ADC4-4228-A1E6-09B085B6B8CD}">
      <dsp:nvSpPr>
        <dsp:cNvPr id="0" name=""/>
        <dsp:cNvSpPr/>
      </dsp:nvSpPr>
      <dsp:spPr>
        <a:xfrm>
          <a:off x="2335621" y="3890401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Due to small samples of data, value of MAE is large (accuracy as a percentage was around 50%)</a:t>
          </a:r>
          <a:endParaRPr lang="en-IN" sz="1200" kern="1200" dirty="0"/>
        </a:p>
      </dsp:txBody>
      <dsp:txXfrm>
        <a:off x="2365681" y="3920461"/>
        <a:ext cx="2545353" cy="555671"/>
      </dsp:txXfrm>
    </dsp:sp>
    <dsp:sp modelId="{38E8CE09-5021-4A31-8091-3EE5607296FF}">
      <dsp:nvSpPr>
        <dsp:cNvPr id="0" name=""/>
        <dsp:cNvSpPr/>
      </dsp:nvSpPr>
      <dsp:spPr>
        <a:xfrm>
          <a:off x="2333172" y="4526477"/>
          <a:ext cx="2605473" cy="61579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/>
            <a:t>Utilizing feature importance, found that:</a:t>
          </a:r>
          <a:endParaRPr lang="en-IN" sz="1200" kern="1200" dirty="0"/>
        </a:p>
      </dsp:txBody>
      <dsp:txXfrm>
        <a:off x="2363232" y="4556537"/>
        <a:ext cx="2545353" cy="555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8D52677-32C8-4969-91DC-B2C681A6EF3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03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04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21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928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97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89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114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8675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27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52677-32C8-4969-91DC-B2C681A6EF3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36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8D52677-32C8-4969-91DC-B2C681A6EF3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613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8D52677-32C8-4969-91DC-B2C681A6EF3F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7BFA3358-9D08-46BC-BDDF-2074462FB7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444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C97AE5-47A8-3FA3-A141-1B21D85BE725}"/>
              </a:ext>
            </a:extLst>
          </p:cNvPr>
          <p:cNvSpPr/>
          <p:nvPr/>
        </p:nvSpPr>
        <p:spPr>
          <a:xfrm>
            <a:off x="1002357" y="217954"/>
            <a:ext cx="6244018" cy="642209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2CD5430B-02DE-374B-4BFB-60107F399B4F}"/>
              </a:ext>
            </a:extLst>
          </p:cNvPr>
          <p:cNvSpPr txBox="1"/>
          <p:nvPr/>
        </p:nvSpPr>
        <p:spPr>
          <a:xfrm>
            <a:off x="2072414" y="0"/>
            <a:ext cx="4149213" cy="11695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endParaRPr lang="en-US" sz="2800" b="1" dirty="0">
              <a:solidFill>
                <a:srgbClr val="13538A"/>
              </a:solidFill>
              <a:latin typeface="Montserrat Classic" panose="020B0604020202020204" charset="0"/>
            </a:endParaRPr>
          </a:p>
          <a:p>
            <a:pPr algn="ctr"/>
            <a:r>
              <a:rPr lang="en-US" sz="2000" b="1" dirty="0">
                <a:solidFill>
                  <a:srgbClr val="13538A"/>
                </a:solidFill>
                <a:latin typeface="+mj-lt"/>
                <a:ea typeface="+mn-lt"/>
                <a:cs typeface="Arial" panose="020B0604020202020204" pitchFamily="34" charset="0"/>
              </a:rPr>
              <a:t>Work done on Stock Prediction</a:t>
            </a:r>
            <a:endParaRPr lang="en-US" sz="2000" b="1" dirty="0">
              <a:latin typeface="+mj-lt"/>
              <a:cs typeface="Arial" panose="020B0604020202020204" pitchFamily="34" charset="0"/>
            </a:endParaRPr>
          </a:p>
          <a:p>
            <a:pPr algn="just"/>
            <a:endParaRPr lang="en-US" sz="2800" dirty="0">
              <a:solidFill>
                <a:srgbClr val="13538A"/>
              </a:solidFill>
              <a:latin typeface="Montserrat Classic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EC966C69-19F9-A7E0-8ECD-C8A74DF81A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217319"/>
              </p:ext>
            </p:extLst>
          </p:nvPr>
        </p:nvGraphicFramePr>
        <p:xfrm>
          <a:off x="530058" y="865239"/>
          <a:ext cx="7237426" cy="5142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0BDC40E-68D1-4F35-58BF-ABB4357F34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45" y="0"/>
            <a:ext cx="3927894" cy="6828035"/>
          </a:xfrm>
          <a:prstGeom prst="rect">
            <a:avLst/>
          </a:prstGeom>
          <a:solidFill>
            <a:schemeClr val="accent3"/>
          </a:solidFill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D06B6F7-970B-87B2-ED2B-8A161A2BAA31}"/>
              </a:ext>
            </a:extLst>
          </p:cNvPr>
          <p:cNvGrpSpPr/>
          <p:nvPr/>
        </p:nvGrpSpPr>
        <p:grpSpPr>
          <a:xfrm>
            <a:off x="2269058" y="6077460"/>
            <a:ext cx="3826941" cy="492633"/>
            <a:chOff x="1406513" y="4649635"/>
            <a:chExt cx="4631952" cy="492633"/>
          </a:xfrm>
        </p:grpSpPr>
        <p:sp>
          <p:nvSpPr>
            <p:cNvPr id="12" name="Rectangle: Top Corners Rounded 11">
              <a:extLst>
                <a:ext uri="{FF2B5EF4-FFF2-40B4-BE49-F238E27FC236}">
                  <a16:creationId xmlns:a16="http://schemas.microsoft.com/office/drawing/2014/main" id="{94B77926-199D-F868-6469-733D648EF25F}"/>
                </a:ext>
              </a:extLst>
            </p:cNvPr>
            <p:cNvSpPr/>
            <p:nvPr/>
          </p:nvSpPr>
          <p:spPr>
            <a:xfrm rot="5400000">
              <a:off x="3476172" y="2579976"/>
              <a:ext cx="492633" cy="4631952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3" name="Rectangle: Top Corners Rounded 4">
              <a:extLst>
                <a:ext uri="{FF2B5EF4-FFF2-40B4-BE49-F238E27FC236}">
                  <a16:creationId xmlns:a16="http://schemas.microsoft.com/office/drawing/2014/main" id="{38A73471-9634-1687-A8B4-024C4CAE309D}"/>
                </a:ext>
              </a:extLst>
            </p:cNvPr>
            <p:cNvSpPr txBox="1"/>
            <p:nvPr/>
          </p:nvSpPr>
          <p:spPr>
            <a:xfrm>
              <a:off x="1406513" y="4673683"/>
              <a:ext cx="4607904" cy="4445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0480" tIns="15240" rIns="30480" bIns="15240" numCol="1" spcCol="1270" anchor="ctr" anchorCtr="0">
              <a:noAutofit/>
            </a:bodyPr>
            <a:lstStyle/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/>
                <a:t>‘product categories’ were insignificant</a:t>
              </a:r>
              <a:endParaRPr lang="en-IN" sz="900" kern="1200" dirty="0"/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/>
                <a:t>‘unit price’ and ‘temperature’ were crucial in predicting stock</a:t>
              </a:r>
              <a:endParaRPr lang="en-IN" sz="900" kern="1200" dirty="0"/>
            </a:p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 dirty="0"/>
                <a:t>‘hour of day’ was also important for predicting stock</a:t>
              </a:r>
              <a:endParaRPr lang="en-IN" sz="900" kern="1200" dirty="0"/>
            </a:p>
          </p:txBody>
        </p:sp>
      </p:grpSp>
      <p:grpSp>
        <p:nvGrpSpPr>
          <p:cNvPr id="17" name="Group 19">
            <a:extLst>
              <a:ext uri="{FF2B5EF4-FFF2-40B4-BE49-F238E27FC236}">
                <a16:creationId xmlns:a16="http://schemas.microsoft.com/office/drawing/2014/main" id="{C4CF460E-9F50-6FD8-6D57-48BCAE5C87F6}"/>
              </a:ext>
            </a:extLst>
          </p:cNvPr>
          <p:cNvGrpSpPr/>
          <p:nvPr/>
        </p:nvGrpSpPr>
        <p:grpSpPr>
          <a:xfrm rot="-5400000">
            <a:off x="9649473" y="-419295"/>
            <a:ext cx="602629" cy="1966432"/>
            <a:chOff x="0" y="0"/>
            <a:chExt cx="1123789" cy="2935697"/>
          </a:xfrm>
        </p:grpSpPr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8607D547-557D-6596-E8E8-16A077FE9F25}"/>
                </a:ext>
              </a:extLst>
            </p:cNvPr>
            <p:cNvSpPr/>
            <p:nvPr/>
          </p:nvSpPr>
          <p:spPr>
            <a:xfrm>
              <a:off x="0" y="0"/>
              <a:ext cx="1123789" cy="2935697"/>
            </a:xfrm>
            <a:custGeom>
              <a:avLst/>
              <a:gdLst/>
              <a:ahLst/>
              <a:cxnLst/>
              <a:rect l="l" t="t" r="r" b="b"/>
              <a:pathLst>
                <a:path w="1123789" h="2935697">
                  <a:moveTo>
                    <a:pt x="999329" y="2935697"/>
                  </a:moveTo>
                  <a:lnTo>
                    <a:pt x="124460" y="2935697"/>
                  </a:lnTo>
                  <a:cubicBezTo>
                    <a:pt x="55880" y="2935697"/>
                    <a:pt x="0" y="2879817"/>
                    <a:pt x="0" y="281123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999329" y="0"/>
                  </a:lnTo>
                  <a:cubicBezTo>
                    <a:pt x="1067909" y="0"/>
                    <a:pt x="1123789" y="55880"/>
                    <a:pt x="1123789" y="124460"/>
                  </a:cubicBezTo>
                  <a:lnTo>
                    <a:pt x="1123789" y="2811237"/>
                  </a:lnTo>
                  <a:cubicBezTo>
                    <a:pt x="1123789" y="2879817"/>
                    <a:pt x="1067909" y="2935697"/>
                    <a:pt x="999329" y="2935697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sp>
        <p:nvSpPr>
          <p:cNvPr id="19" name="TextBox 57">
            <a:extLst>
              <a:ext uri="{FF2B5EF4-FFF2-40B4-BE49-F238E27FC236}">
                <a16:creationId xmlns:a16="http://schemas.microsoft.com/office/drawing/2014/main" id="{6F1FCC2F-52DB-4C52-332F-E49BC37EAD6C}"/>
              </a:ext>
            </a:extLst>
          </p:cNvPr>
          <p:cNvSpPr txBox="1"/>
          <p:nvPr/>
        </p:nvSpPr>
        <p:spPr>
          <a:xfrm>
            <a:off x="9014090" y="262607"/>
            <a:ext cx="1873396" cy="3936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1400" b="1" spc="130" dirty="0">
                <a:solidFill>
                  <a:srgbClr val="FFFFFF"/>
                </a:solidFill>
                <a:cs typeface="Arial" panose="020B0604020202020204" pitchFamily="34" charset="0"/>
              </a:rPr>
              <a:t>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83310824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53</TotalTime>
  <Words>112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 Light</vt:lpstr>
      <vt:lpstr>Montserrat Classic</vt:lpstr>
      <vt:lpstr>Metropolitan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Kumar</dc:creator>
  <cp:lastModifiedBy>Blaise Fonguh</cp:lastModifiedBy>
  <cp:revision>2</cp:revision>
  <dcterms:created xsi:type="dcterms:W3CDTF">2022-07-12T16:05:26Z</dcterms:created>
  <dcterms:modified xsi:type="dcterms:W3CDTF">2023-09-12T12:53:26Z</dcterms:modified>
</cp:coreProperties>
</file>