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35200"/>
              </p:ext>
            </p:extLst>
          </p:nvPr>
        </p:nvGraphicFramePr>
        <p:xfrm>
          <a:off x="162838" y="1909638"/>
          <a:ext cx="1194356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54% (804s)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4x1024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9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490626"/>
              </p:ext>
            </p:extLst>
          </p:nvPr>
        </p:nvGraphicFramePr>
        <p:xfrm>
          <a:off x="162838" y="1909638"/>
          <a:ext cx="11943567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64% (827s) 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150158</TotalTime>
  <Words>1802</Words>
  <Application>Microsoft Office PowerPoint</Application>
  <PresentationFormat>Grand écran</PresentationFormat>
  <Paragraphs>418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489</cp:revision>
  <dcterms:created xsi:type="dcterms:W3CDTF">2023-04-09T08:44:05Z</dcterms:created>
  <dcterms:modified xsi:type="dcterms:W3CDTF">2024-01-05T10:50:42Z</dcterms:modified>
</cp:coreProperties>
</file>