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07" r:id="rId22"/>
    <p:sldId id="406" r:id="rId23"/>
    <p:sldId id="390" r:id="rId24"/>
    <p:sldId id="400" r:id="rId25"/>
    <p:sldId id="388" r:id="rId26"/>
    <p:sldId id="40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17/10/2024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3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034619"/>
              </p:ext>
            </p:extLst>
          </p:nvPr>
        </p:nvGraphicFramePr>
        <p:xfrm>
          <a:off x="1332034" y="1080304"/>
          <a:ext cx="9886951" cy="640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870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3600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7200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999999</a:t>
                      </a:r>
                    </a:p>
                    <a:p>
                      <a:pPr algn="ctr"/>
                      <a:r>
                        <a:rPr lang="fr-FR" dirty="0"/>
                        <a:t>Sol=999999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279739" y="577952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202625</TotalTime>
  <Words>2082</Words>
  <Application>Microsoft Office PowerPoint</Application>
  <PresentationFormat>Widescreen</PresentationFormat>
  <Paragraphs>537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768</cp:revision>
  <dcterms:created xsi:type="dcterms:W3CDTF">2023-04-09T08:44:05Z</dcterms:created>
  <dcterms:modified xsi:type="dcterms:W3CDTF">2024-10-17T05:39:34Z</dcterms:modified>
</cp:coreProperties>
</file>