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742"/>
              </p:ext>
            </p:extLst>
          </p:nvPr>
        </p:nvGraphicFramePr>
        <p:xfrm>
          <a:off x="1516673" y="1234748"/>
          <a:ext cx="8370035" cy="65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9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0.21919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0.20592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0675"/>
              </p:ext>
            </p:extLst>
          </p:nvPr>
        </p:nvGraphicFramePr>
        <p:xfrm>
          <a:off x="1549940" y="1667303"/>
          <a:ext cx="8420073" cy="480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63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18244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201596</TotalTime>
  <Words>1865</Words>
  <Application>Microsoft Office PowerPoint</Application>
  <PresentationFormat>Widescreen</PresentationFormat>
  <Paragraphs>442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731</cp:revision>
  <dcterms:created xsi:type="dcterms:W3CDTF">2023-04-09T08:44:05Z</dcterms:created>
  <dcterms:modified xsi:type="dcterms:W3CDTF">2024-10-08T02:20:26Z</dcterms:modified>
</cp:coreProperties>
</file>