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2" r:id="rId11"/>
    <p:sldId id="38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0064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?s per image NO GPU (can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47074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291294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58115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7839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(40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101390</TotalTime>
  <Words>1328</Words>
  <Application>Microsoft Office PowerPoint</Application>
  <PresentationFormat>Grand écran</PresentationFormat>
  <Paragraphs>286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378</cp:revision>
  <dcterms:created xsi:type="dcterms:W3CDTF">2023-04-09T08:44:05Z</dcterms:created>
  <dcterms:modified xsi:type="dcterms:W3CDTF">2023-11-15T06:47:55Z</dcterms:modified>
</cp:coreProperties>
</file>