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6516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Sol=0.0203356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91670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38829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1/4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28462"/>
              </p:ext>
            </p:extLst>
          </p:nvPr>
        </p:nvGraphicFramePr>
        <p:xfrm>
          <a:off x="725366" y="1275080"/>
          <a:ext cx="1031850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203787</TotalTime>
  <Words>2414</Words>
  <Application>Microsoft Office PowerPoint</Application>
  <PresentationFormat>Grand écran</PresentationFormat>
  <Paragraphs>641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  </vt:lpstr>
      <vt:lpstr>Calibri Light</vt:lpstr>
      <vt:lpstr>Cambria Math</vt:lpstr>
      <vt:lpstr>Gill Sans MT</vt:lpstr>
      <vt:lpstr>Segoe Print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Animal Classification</vt:lpstr>
      <vt:lpstr>Animal Classification</vt:lpstr>
      <vt:lpstr>Présentation PowerPoint</vt:lpstr>
      <vt:lpstr>Présentation PowerPoint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Présentation PowerPoint</vt:lpstr>
      <vt:lpstr>LP/MILP constraints with yi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blaise.genest@irisa.fr</cp:lastModifiedBy>
  <cp:revision>818</cp:revision>
  <dcterms:created xsi:type="dcterms:W3CDTF">2023-04-09T08:44:05Z</dcterms:created>
  <dcterms:modified xsi:type="dcterms:W3CDTF">2024-10-22T08:28:44Z</dcterms:modified>
</cp:coreProperties>
</file>