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09" r:id="rId23"/>
    <p:sldId id="407" r:id="rId24"/>
    <p:sldId id="406" r:id="rId25"/>
    <p:sldId id="390" r:id="rId26"/>
    <p:sldId id="400" r:id="rId27"/>
    <p:sldId id="388" r:id="rId28"/>
    <p:sldId id="40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2472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0.1823371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Sol=0.1823371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203448</TotalTime>
  <Words>2311</Words>
  <Application>Microsoft Office PowerPoint</Application>
  <PresentationFormat>Widescreen</PresentationFormat>
  <Paragraphs>615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801</cp:revision>
  <dcterms:created xsi:type="dcterms:W3CDTF">2023-04-09T08:44:05Z</dcterms:created>
  <dcterms:modified xsi:type="dcterms:W3CDTF">2024-10-22T02:45:37Z</dcterms:modified>
</cp:coreProperties>
</file>