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90" r:id="rId6"/>
    <p:sldId id="388" r:id="rId7"/>
    <p:sldId id="387" r:id="rId8"/>
    <p:sldId id="259" r:id="rId9"/>
    <p:sldId id="38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11/10/2023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22630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963544"/>
              </p:ext>
            </p:extLst>
          </p:nvPr>
        </p:nvGraphicFramePr>
        <p:xfrm>
          <a:off x="203200" y="2252864"/>
          <a:ext cx="11664949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7999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09064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578153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  <a:gridCol w="25781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(Layer 1 &amp;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(Layer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(LAYER 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3726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 (66.5%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-2.5&gt;.&gt;-4)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223s per image (257s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-2.5&gt;min of min&gt;-4)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50095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55.3% (55.7%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-4&lt;.&lt;-2.5)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F841CC7A-3F07-E8C6-8357-C7D2CEEB4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98255"/>
              </p:ext>
            </p:extLst>
          </p:nvPr>
        </p:nvGraphicFramePr>
        <p:xfrm>
          <a:off x="563671" y="3735053"/>
          <a:ext cx="1120244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21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rgbClr val="FF0000"/>
                          </a:solidFill>
                        </a:rPr>
                        <a:t>Image 200 to 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276s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421s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61248</TotalTime>
  <Words>1126</Words>
  <Application>Microsoft Office PowerPoint</Application>
  <PresentationFormat>Grand écran</PresentationFormat>
  <Paragraphs>248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274</cp:revision>
  <dcterms:created xsi:type="dcterms:W3CDTF">2023-04-09T08:44:05Z</dcterms:created>
  <dcterms:modified xsi:type="dcterms:W3CDTF">2023-10-11T09:42:38Z</dcterms:modified>
</cp:coreProperties>
</file>