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8" r:id="rId21"/>
    <p:sldId id="409" r:id="rId22"/>
    <p:sldId id="407" r:id="rId23"/>
    <p:sldId id="406" r:id="rId24"/>
    <p:sldId id="390" r:id="rId25"/>
    <p:sldId id="400" r:id="rId26"/>
    <p:sldId id="388" r:id="rId27"/>
    <p:sldId id="402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8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30676"/>
              </p:ext>
            </p:extLst>
          </p:nvPr>
        </p:nvGraphicFramePr>
        <p:xfrm>
          <a:off x="725366" y="1275080"/>
          <a:ext cx="10318506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0.02671103</a:t>
                      </a:r>
                    </a:p>
                    <a:p>
                      <a:pPr algn="ctr"/>
                      <a:r>
                        <a:rPr lang="fr-FR" dirty="0"/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52021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/>
        </p:nvGraphicFramePr>
        <p:xfrm>
          <a:off x="712177" y="338554"/>
          <a:ext cx="10318506" cy="70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</a:t>
                      </a:r>
                      <a:r>
                        <a:rPr lang="en-US" altLang="zh-CN" dirty="0" err="1"/>
                        <a:t>ol</a:t>
                      </a:r>
                      <a:r>
                        <a:rPr lang="en-US" altLang="zh-CN"/>
                        <a:t>=0.0115536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=0.010600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59497"/>
              </p:ext>
            </p:extLst>
          </p:nvPr>
        </p:nvGraphicFramePr>
        <p:xfrm>
          <a:off x="2099097" y="376892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203438</TotalTime>
  <Words>2218</Words>
  <Application>Microsoft Office PowerPoint</Application>
  <PresentationFormat>Widescreen</PresentationFormat>
  <Paragraphs>584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798</cp:revision>
  <dcterms:created xsi:type="dcterms:W3CDTF">2023-04-09T08:44:05Z</dcterms:created>
  <dcterms:modified xsi:type="dcterms:W3CDTF">2024-10-21T09:44:21Z</dcterms:modified>
</cp:coreProperties>
</file>