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43972"/>
              </p:ext>
            </p:extLst>
          </p:nvPr>
        </p:nvGraphicFramePr>
        <p:xfrm>
          <a:off x="338503" y="1234748"/>
          <a:ext cx="10383716" cy="70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 =0.75498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202615</TotalTime>
  <Words>1921</Words>
  <Application>Microsoft Office PowerPoint</Application>
  <PresentationFormat>Widescreen</PresentationFormat>
  <Paragraphs>480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762</cp:revision>
  <dcterms:created xsi:type="dcterms:W3CDTF">2023-04-09T08:44:05Z</dcterms:created>
  <dcterms:modified xsi:type="dcterms:W3CDTF">2024-10-16T09:42:00Z</dcterms:modified>
</cp:coreProperties>
</file>