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88" r:id="rId6"/>
    <p:sldId id="387" r:id="rId7"/>
    <p:sldId id="259" r:id="rId8"/>
    <p:sldId id="38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7884"/>
              </p:ext>
            </p:extLst>
          </p:nvPr>
        </p:nvGraphicFramePr>
        <p:xfrm>
          <a:off x="222250" y="2290189"/>
          <a:ext cx="1140460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78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28494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142s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223s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04478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039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53703</TotalTime>
  <Words>924</Words>
  <Application>Microsoft Office PowerPoint</Application>
  <PresentationFormat>Grand écran</PresentationFormat>
  <Paragraphs>205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254</cp:revision>
  <dcterms:created xsi:type="dcterms:W3CDTF">2023-04-09T08:44:05Z</dcterms:created>
  <dcterms:modified xsi:type="dcterms:W3CDTF">2023-10-04T08:26:54Z</dcterms:modified>
</cp:coreProperties>
</file>