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396" r:id="rId3"/>
    <p:sldId id="399" r:id="rId4"/>
    <p:sldId id="402" r:id="rId5"/>
    <p:sldId id="403" r:id="rId6"/>
    <p:sldId id="405" r:id="rId7"/>
    <p:sldId id="404" r:id="rId8"/>
    <p:sldId id="372" r:id="rId9"/>
    <p:sldId id="384" r:id="rId10"/>
    <p:sldId id="389" r:id="rId11"/>
    <p:sldId id="259" r:id="rId12"/>
    <p:sldId id="260" r:id="rId13"/>
    <p:sldId id="390" r:id="rId14"/>
    <p:sldId id="398" r:id="rId15"/>
    <p:sldId id="388" r:id="rId16"/>
    <p:sldId id="387" r:id="rId17"/>
    <p:sldId id="391" r:id="rId18"/>
    <p:sldId id="393" r:id="rId19"/>
    <p:sldId id="394" r:id="rId20"/>
    <p:sldId id="395" r:id="rId21"/>
    <p:sldId id="38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5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7658,'7'33'2896,"4"0"-2104,-1-6-568,1-1-208,-5 26-16,4 7-16,-8-7-56,-12-2-128,10-4-112,-9-2-368,5 5-288,12-19-1008,-1-6-417,5-23 1457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5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50 7090,'-3'0'4600,"2"0"-3767,-1 0-449,1 0-112,1-1-168,0-1-24,19-7-40,37-12-24,-28 13-32,-11 0-16,8 8-216,-3 0-280,-9 3-609,10 1-463,-6 2 952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5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7298,'0'1'105,"-1"0"0,1 0 0,-1 0 1,0 0-1,1 0 0,0 0 0,-1 0 1,1 0-1,0 0 0,-1 1 1,1-1-1,0 0 0,0 0 0,0 0 1,0 0-1,0 0 0,0 1 0,1-1 1,-1 0-1,0 0 0,0 0 1,1 0-1,-1 0 0,1 0 0,-1 0 1,1 0-1,-1 0 0,1 0 0,0 0 1,-1 0-1,1 0 0,0 0 1,0 0-1,0-1 0,0 1 0,1 0 1,4 4-190,0-1 1,0-1-1,1 1 1,10 3-1,-6-2 326,-5-2-242,-1 0-1,0 1 1,0 0 0,0-1 0,0 2-1,0-1 1,-1 0 0,0 1 0,6 8-1,0 2 1,14 30 0,-15-26 8,-7-16 17,-1 0-1,0 1 0,1-1 0,-1 0 0,-1 1 1,1-1-1,0 1 0,-1-1 0,0 0 1,0 1-1,0-1 0,0 1 0,0-1 0,-1 1 1,0-1-1,1 1 0,-1-1 0,0 0 1,-1 1-1,1-1 0,-1 0 0,1 0 1,-1 0-1,0 0 0,0 0 0,0-1 0,-4 5 1,-6 5 325,-1-1 0,1-1 0,-2 0 0,-20 13 0,26-18-170,-7 3-263,-1 0 1,1-1-1,-1-1 1,-1 0-1,-23 5 1,32-9-354,5-2-37,3 0 370,0 0 1,0 0 0,-1 0-1,1 0 1,0 0 0,-1 0-1,1 0 1,0 0 0,0 0-1,-1 1 1,1-1 0,0 0-1,-1 0 1,1 0 0,0 0-1,0 0 1,-1 0 0,1 1-1,0-1 1,0 0 0,0 0-1,-1 0 1,1 1 0,0-1-1,0 0 1,0 0 0,-1 1 0,1-1-1,0 0 1,0 0 0,0 1-1,0-1 1,2 6-1090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0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5665,'4'15'2177,"-5"-15"-1529,-1 6-416,0-2-224,7 25-24,7 56 16,-8-31 16,-9 7 16,-6-3 0,3 6 0,-2-1 0,10 11-24,-3-8-24,-2-11-520,2-15-536,-2-17 671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0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4345,'43'-7'2858,"-34"6"-2736,0 0 0,0 0 0,0-1 0,0 0-1,-1-1 1,1 0 0,-1 0 0,1-1 0,13-8 0,-14 6-121,1 1 0,-1 0 0,1 0 0,1 1 0,-1 0 0,1 1 0,-1 0 0,1 0 0,0 1 0,12-1 0,-5 2-1,0 1 0,0 0 0,1 1 0,-1 1 1,21 6-1,-29-6 1,-1 0 0,0 0 0,0 1 0,-1 1 0,1-1 0,-1 1 0,1 0 0,-1 1 0,0 0 0,-1 0 0,10 9 0,-9-6 3,1 1 0,-2 0 0,1 0-1,-1 1 1,-1-1 0,1 1-1,5 18 1,-1 7 8,-1 0 0,-2 1 0,-1-1 0,1 46 0,-4-35-83,-2-1-1,-2 1 1,-2 0-1,-2-1 1,-12 53-1,15-90-221,0 0-1,0 0 1,-1-1-1,0 1 1,-1-1 0,0 1-1,0-1 1,0-1 0,-1 1-1,0 0 1,-7 6-1,-6 1-547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0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4049,'13'13'1880,"0"-7"-679,0-7-633,13 5-88,0-1-136,15 6-80,21-7-160,-4-2-64,-3-7-40,-3-3-32,-11 6-48,8-4-48,16 6-392,-10-4-456,-7-6 615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0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5217,'-4'8'168,"0"1"-1,1-1 1,0 0 0,0 1-1,1 0 1,0 0 0,1-1-1,-1 1 1,2 0 0,0 11 0,2 94 42,-1 55 60,-2 69-167,-4 88-105,-12-98 14,-27 451 55,40-132-37,38-6 2,70 205-5,-39-447 12,-17 44 47,-44-267 112,-11 122 0,0-56 39,6-2-93,7 0 0,45 262 0,19-63-91,17 92 11,-24 12-13,-42-221 23,93 901 49,-44-596-178,-49-383 81,-6-59 3,-5 1 0,0 143-1,-12-173-74,-4 313-1576,7-356 1394,2 142-2995,-7-71 1456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3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6641,'16'-16'2617,"-9"-5"-1697,2 9-664,-5 14-1016,-4 11 560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9434,'17'-7'3457,"-8"1"-2993,-4 8-1080,4 14-2089,-5-1 1753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6:2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5529,'-17'8'380,"0"0"0,0 2 0,0-1 1,2 2-1,-1 0 0,1 1 0,-23 25 0,24-22-305,1 1 0,0 0 1,-18 34-1,28-44-64,0 0-1,1 0 1,-1 1 0,1-1-1,0 1 1,1 0 0,0 0 0,0-1-1,0 1 1,1 0 0,0 0-1,0 0 1,1 0 0,0-1-1,2 10 1,1-2 13,0 0-1,1-1 1,1 0-1,0 0 1,1 0 0,0-1-1,1 0 1,0-1 0,12 13-1,-13-16 15,0-2 1,1 1-1,0-1 0,0 0 0,0-1 0,1 0 0,0 0 0,0-1 0,0 0 0,0-1 1,0 0-1,1 0 0,0-1 0,12 1 0,2-1 145,0-2-1,0-1 1,0 0-1,0-2 1,37-10-1,-41 7 27,0-1-1,0-1 1,-1-1-1,31-20 1,-41 23-119,0 0-1,-1-1 1,0-1 0,-1 1-1,1-1 1,-2-1 0,1 1-1,-1-1 1,0 0 0,-1-1-1,0 1 1,0-1 0,-1 0-1,-1 0 1,1-1-1,-2 1 1,3-16 0,-3 14-49,-1 0 0,0 0 0,0 0 0,-1-1 0,-1 1 0,0 0 0,-1 0 0,0 0 0,-1 0 0,0 0 0,-1 1 0,0-1 0,-1 1 0,0 0 0,-9-13 0,10 20-135,1-1 0,-1 1 1,-1-1-1,1 1 0,-1 0 1,0 1-1,1-1 0,-2 1 1,1 0-1,0 0 0,-1 1 1,1 0-1,-1-1 0,1 2 1,-1-1-1,0 1 0,-7-1 1,-3 0-626,-1 1 0,1 1 0,-1 1 1,-29 4-1,-19 9-569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8:0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0 370 2537,'77'-86'920,"-16"11"-744,-16 4-184,-13 24-264,-11 8-232,-21 12-105,-4 11 17,-21 7 256,-8 9 240,-10 6 72,-8 5 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8:0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32 200 3081,'-2'-1'263,"0"0"0,0 0 0,0 0 0,0 0 0,0 0 0,0-1 0,1 1 1,-1-1-1,0 1 0,1-1 0,-1 0 0,1 1 0,0-1 0,-2-3 0,2 3-153,1 0 0,-1 0 0,1-1 0,0 1 0,0 0 0,0-1 0,0 1 0,0 0 0,0-1 0,1 1 0,-1 0 0,1-1 0,-1 1 0,3-3 0,13-58 378,-16 63-484,1 0 1,-1-1-1,0 1 1,0-1 0,0 1-1,0-1 1,0 1 0,0 0-1,0-1 1,1 1-1,-1-1 1,0 1 0,0 0-1,0-1 1,1 1 0,-1 0-1,0-1 1,1 1-1,-1 0 1,0-1 0,1 1-1,-1 0 1,0 0 0,1-1-1,-1 1 1,1 0-1,-1 0 1,0 0 0,1 0-1,-1-1 1,1 1-1,-1 0 1,0 0 0,1 0-1,-1 0 1,1 0 0,-1 0-1,1 0 1,0 0-1,-1 0 1,1 0-1,-1 0 1,1 0-1,-1 0 1,1 0-1,-1 0 1,0 0-1,1 0 1,-1 0-1,1 0 1,-1 0-1,1-1 1,-1 1-1,1 0 0,-1 0 1,0-1-1,1 1 1,-1 0-1,0-1 1,1 1-1,-1 0 1,0-1-1,1 1 1,-1 0-1,0-1 1,1 1-1,-1-1 1,0 1-1,0 0 1,0-1-1,0 1 1,1-1-1,-1 1 1,0-2-1,1 1 13,0-1 1,0 1-1,1-1 1,-1 1-1,1 0 1,-1-1-1,1 1 1,-1 0-1,1 0 0,0 0 1,-1 0-1,1 0 1,0 1-1,0-1 1,0 0-1,0 1 0,3-1 1,-1 0-3,-1 0 0,1 0 0,-1 0 0,0-1-1,0 1 1,1-1 0,-1 0 0,3-2 0,-3 1-9,-1 1 0,1 0 0,0 0 0,0 0 0,0 1 0,0-1 0,0 1 0,0-1 0,0 1 0,0 0 0,0 0 0,1 1 0,-1-1 0,0 1 0,1-1 0,-1 1 0,0 0 0,1 0 0,-1 1 0,1-1 0,-1 1 0,0 0 0,0-1 0,1 1 0,-1 1 0,0-1 0,0 0 0,5 4 0,-3-2 5,0 0 0,0 1 0,0 0 0,-1 0 0,1 0 0,-1 0 0,0 1 0,0 0 0,-1 0 0,1 0 0,-1 0 0,0 1 0,-1-1 0,1 1 0,2 9 0,-3-6 12,0 0 0,-1 0 0,0 0 0,-1 0 0,0 0 0,-1 0 0,1 0 0,-2 0 0,1 0 0,-1 0 0,-1-1 0,-4 14 0,-6 7 61,-1-1 0,-23 35 0,-7 13 22,42-72-102,0-1-1,0 1 1,1 1 0,0-1-1,-1 0 1,2 0 0,-1 0-1,0 1 1,1-1 0,0 0-1,0 1 1,0-1 0,0 0-1,1 1 1,-1-1 0,1 0-1,0 0 1,3 6 0,-2-5 0,1 0-1,0 0 1,0 0 0,0-1 0,1 1-1,0-1 1,-1 0 0,1 0 0,1 0 0,-1-1-1,1 0 1,-1 1 0,8 2 0,62 28 46,-56-27-30,-1 0 0,0 1 0,28 19 0,-43-26-13,0 1 0,0-1 0,0 1 0,0 0 0,0 0 0,0 0-1,-1 0 1,1 0 0,-1 0 0,2 3 0,-3-4-3,1 0 0,-1 0 0,0 0 0,0 0 0,0 0 0,1 0 0,-1-1 0,0 1 0,0 0 0,0 0 0,0 0 0,-1 0 0,1 0 0,0 0 1,0 0-1,-1 0 0,1-1 0,0 1 0,-1 0 0,0 1 0,-2 2 13,0-1 0,-1 1 0,0-1 0,0 0-1,0 0 1,0 0 0,0 0 0,-7 2 0,-7 6 20,3-2-14,-35 23 27,-49 41-1,12-9-214,9-7-3268,66-43 1050,15-4 943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56 134 2521,'-16'3'1499,"16"-3"-1459,-1 0-1,1 1 1,0-1 0,-1 0 0,1 0-1,-1 0 1,1 0 0,0 1 0,-1-1-1,1 0 1,-1 0 0,1 0 0,-1 0-1,1 0 1,-1 0 0,1 0-1,-1 0 1,1 0 0,0 0 0,-1 0-1,1-1 1,-1 1 0,1 0 0,-1 0-1,1 0 1,0 0 0,-1-1 0,1 1-1,-1 0 1,1-1 0,0 1 0,-1 0-1,1 0 1,0-1 0,-1 1 0,1-1-1,0 1 1,0 0 0,-1-1-1,1 0 1,0 1-6,0-1 0,0 0 0,-1 1 0,1-1 0,0 0 0,0 1 1,0-1-1,0 0 0,1 1 0,-1-1 0,0 0 0,0 1 0,0-1 0,0 1 0,1-1 0,-1 0 0,0 1 0,1-1 0,-1 1 0,0-1 0,1 1 0,-1-1 0,1 1 0,0-1 0,20-19 455,-10 11-392,10-9 172,2 0 0,0 2 0,27-15 0,-49 31-268,1-1 1,-1 0-1,1 1 1,0-1-1,0 1 0,-1-1 1,1 1-1,0 0 1,0-1-1,-1 1 1,1 0-1,0 0 1,0 0-1,-1 1 1,1-1-1,0 0 0,0 1 1,-1-1-1,1 1 1,0 0-1,-1-1 1,1 1-1,-1 0 1,1 0-1,-1 0 1,1 0-1,-1 0 0,1 0 1,-1 1-1,0-1 1,0 0-1,0 1 1,0-1-1,1 3 1,1 1-2,0-1 0,-1 1 1,1 1-1,-1-1 1,-1 0-1,1 0 0,-1 1 1,0-1-1,1 11 0,-2-4 1,-1 1-1,0-1 0,-1 1 0,0-1 0,-7 19 0,-25 61 18,19-57 6,-69 135 493,55-117 173,-28 70 0,53-114-586,1 1 0,0 0 0,0 0 0,1 1 1,-1 18-1,2-27-93,1 1 0,0 0 1,1-1-1,-1 1 0,0-1 0,1 1 1,-1-1-1,1 1 0,0-1 0,0 1 1,0-1-1,0 1 0,0-1 0,1 0 1,-1 0-1,0 0 0,1 0 0,0 0 1,0 0-1,-1 0 0,1 0 0,0-1 0,1 1 1,-1-1-1,0 1 0,0-1 0,5 2 1,2 0 3,0 0 0,0-1 1,0 0-1,1-1 0,-1 0 0,1 0 1,-1-1-1,11-1 0,6-2-793,45-11 0,-37 8 215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3849,'-3'2'269,"0"0"-1,0 0 1,1 0 0,-1 0 0,1 0-1,-1 1 1,1-1 0,0 1 0,0 0-1,0-1 1,0 1 0,1 0 0,-1 0 0,1 0-1,0 0 1,0 1 0,-1 3 0,-2 7-136,2 0 0,-3 25 1,4-24 97,-1 4-178,-11 148 104,11-125-159,8 80-1,-5-114 5,0-1 0,1 1 0,0 0 0,0 0-1,0-1 1,1 1 0,0-1 0,5 7 0,-6-11 1,0 0 1,0 0 0,0 0 0,1-1 0,0 1 0,-1-1 0,1 0 0,0 0 0,0 0 0,0 0 0,0 0 0,0 0 0,1-1-1,-1 0 1,1 1 0,-1-1 0,0-1 0,1 1 0,6 0 0,0 0 45,-1-1 1,1 0-1,0-1 0,15-2 0,-23 2 0,1 1-1,-1 0 1,0 0-1,0-1 0,0 0 1,0 1-1,0-1 0,0 0 1,-1 0-1,1 0 0,0 0 1,0 0-1,-1 0 0,1 0 1,0-1-1,-1 1 0,1-1 1,-1 1-1,0-1 1,1 0-1,-1 1 0,0-1 1,0 0-1,0 0 0,0 0 1,-1 0-1,2-2 0,-2 4-38,0 0-1,0 0 0,0-1 0,0 1 0,0 0 1,0 0-1,0 0 0,0 0 0,0 0 0,0-1 1,0 1-1,0 0 0,0 0 0,0 0 0,0 0 1,0 0-1,0 0 0,0 0 0,0-1 0,0 1 1,0 0-1,0 0 0,1 0 0,-1 0 0,0 0 1,0 0-1,0 0 0,0 0 0,0 0 0,0-1 1,0 1-1,0 0 0,1 0 0,-1 0 0,0 0 1,0 0-1,0 0 0,0 0 0,0 0 0,0 0 1,1 0-1,-1 0 0,0 0 0,0 0 0,0 0 1,7 5 192,5 14-25,-4 25-79,4 57-1,-9-72-117,7 30 0,-3-21-105,-5-25-175,0-1 1,1 0 0,0 0-1,0 0 1,2 0 0,7 17-1,9 10-525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2529,'37'-23'1744,"-28"21"-152,3-1-512,1 0-279,1 0-489,5-5-168,7-11-480,3-1-593,10-15 601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96 6497,'-1'-3'159,"1"1"0,-1-1 0,0 0 0,1 0 0,0 0 0,0 0 0,0 0 0,0 0 0,0 1 0,0-1 0,1 0 0,-1 0 0,1 0 0,0 0 0,0 1 0,0-1 0,0 0 0,1 1 0,-1-1 0,1 1 0,-1 0 0,1-1 0,0 1 0,0 0 0,0 0 0,0 0 0,0 0 0,0 0 0,1 1 0,4-4 0,-3 3-161,1 0 1,0 0 0,0 0 0,0 0-1,0 1 1,0 0 0,1 0-1,-1 0 1,0 1 0,1-1 0,-1 1-1,0 1 1,1-1 0,-1 1-1,0 0 1,8 2 0,-7-1-13,1 1 0,-1-1 0,0 2 1,0-1-1,0 0 0,-1 1 0,1 0 1,-1 1-1,0-1 0,0 1 0,0 0 1,-1 0-1,0 0 0,0 1 0,0 0 1,0-1-1,-1 1 0,0 1 0,-1-1 0,1 0 1,-1 1-1,0-1 0,-1 1 0,1-1 1,-1 1-1,-1 0 0,1 0 0,-1 0 1,0-1-1,-2 13 0,-3 1 48,0 0 0,-1 0 1,-1-1-1,-1 0 0,-1 0 0,0-1 0,-20 28 0,-8 19 400,33-59-382,1 0-1,1 1 1,-1-1 0,1 0 0,0 1 0,0-1 0,0 9-1,1-13-47,1-1-1,0 1 0,1-1 0,-1 1 0,0 0 0,0-1 1,1 1-1,-1-1 0,1 1 0,-1-1 0,1 1 0,-1-1 1,1 1-1,0-1 0,0 0 0,0 1 0,0-1 0,0 0 1,0 0-1,0 1 0,0-1 0,1 0 0,-1 0 0,0-1 1,1 1-1,-1 0 0,0 0 0,1-1 0,-1 1 0,1 0 1,-1-1-1,1 0 0,0 1 0,2-1 0,20 3-445,0-1-1,1-1 1,-1-1 0,0-2-1,34-5 1,-50 6 168,36-6-533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8162,'-18'72'4281,"13"-48"-4215,0 0 0,0 34 0,4-18-74,4 40-1,-2-66 0,1-1 0,0 0 0,1 0 0,1 0 0,0 0 0,11 22 0,-13-32 3,0 1-1,0-1 1,1 0-1,-1 0 1,1 0-1,-1 0 1,1 0 0,0 0-1,1-1 1,-1 1-1,0-1 1,1 0-1,-1 0 1,1 0-1,-1-1 1,1 1-1,0-1 1,0 0-1,0 0 1,0 0-1,0-1 1,0 1-1,0-1 1,0 0-1,7 0 1,-4-1 12,0 0-1,0-1 1,0 1 0,0-1-1,-1-1 1,1 1-1,0-1 1,-1 0 0,0-1-1,0 1 1,0-1 0,0 0-1,9-9 1,-14 12 5,-1 0 0,1 0-1,0 0 1,0 1 0,0-1 0,0 0 0,0 0-1,0 1 1,0-1 0,0 1 0,0-1-1,0 1 1,1-1 0,-1 1 0,2-1 0,-2 2-6,-1-1 0,1 0 0,-1 0 1,1 0-1,-1 0 0,1 0 1,-1 1-1,1-1 0,-1 0 0,1 1 1,-1-1-1,1 0 0,-1 1 0,1-1 1,-1 0-1,0 1 0,1-1 1,-1 1-1,0-1 0,1 1 0,-1-1 1,0 1-1,1 0 0,1 4 13,-1 0 1,1 1-1,-1-1 0,0 1 0,0 7 1,0-8-20,1 30-42,-2 47 0,-1-2-1546,4-24-727,-1-1 949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7050,'54'23'856,"-18"-53"-1352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5889,'10'37'2193,"4"-33"-2137,10-8-1441,15-31 825</inkml:trace>
  <inkml:trace contextRef="#ctx0" brushRef="#br0" timeOffset="1">447 48 3457,'-13'41'1616,"16"-19"-448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69 129 5361,'-1'-16'438,"1"4"-177,-1 1 1,1 0-1,1 0 0,0 0 1,1-1-1,0 1 0,4-11 1,-6 21-246,0 0-1,0 1 1,1-1 0,-1 0 0,0 1 0,0-1 0,1 1-1,-1-1 1,1 0 0,-1 1 0,1-1 0,-1 1 0,1-1-1,-1 1 1,1-1 0,-1 1 0,1 0 0,0-1 0,0 0 11,-3 1 161,-1 6-87,-7 19-5,2 0 0,0 1 0,2 0 0,-6 47 0,-2 122 258,11-121-277,-4 31-40,-7 390-291,14-460-68,0-17-666,0-1 1,1 0-1,7 35 1,3-29-157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4 190 3017,'0'-2'162,"1"0"0,0 0 0,0 0 1,0 0-1,0 1 0,1-1 0,-1 0 0,0 1 1,1-1-1,-1 1 0,1-1 0,-1 1 0,1 0 1,0 0-1,0 0 0,-1 0 0,4-1 1,17-13 43,-5 1-118,-8 6-29,1 0 0,0 1 0,0 0 0,1 0 0,16-7 0,60-20 540,-55 16-361,-30 17-230,-1 0 1,0 0-1,1 0 0,-1 1 1,0-1-1,0-1 1,0 1-1,0 0 1,0 0-1,0 0 1,0 0-1,0-1 1,-1 1-1,1 0 1,0-1-1,0-1 1,-1 3 7,0-1 0,0 1-1,-1-1 1,1 1 0,0 0 0,0-1 0,0 1 0,-1-1 0,1 1 0,0 0 0,0-1 0,-1 1 0,1 0 0,0-1 0,-1 1 0,1 0 0,-1-1 0,1 1 0,0 0 0,-1 0 0,1 0 0,-1-1 0,1 1 0,0 0 0,-1 0 0,1 0 0,-1 0 0,1 0-1,-1 0 1,1 0 0,-1 0 0,1 0 0,-1 0 0,1 0 0,-1 0 0,1 0 0,-1 0 0,-2 1-11,1 0 0,-1 0 0,0-1 0,1 2 0,-1-1 1,1 0-1,0 1 0,-5 2 0,-10 10-10,0 0 0,1 2 1,-15 19-1,25-28-9,0 1-1,0-1 1,1 2 0,1-1-1,-1 0 1,-5 18-1,8-21 3,1 0-1,0-1 1,0 1 0,0 0-1,0 0 1,1 0-1,0 0 1,0 0-1,0 0 1,1 0-1,0 0 1,0 0-1,0 0 1,0-1-1,3 7 1,4 4-12,1-1 0,1 1 0,0-2 0,16 18-1,-17-21 53,0 0-1,-1 0 0,0 0 1,0 1-1,-2 1 0,1-1 1,-1 1-1,8 25 0,-12-28 103,0 0 0,-1 0 0,0 0 0,0 0 0,-1 0 0,-1 0 0,1 0 0,-4 16 0,0-10 197,-1 0 0,-1 0-1,0 0 1,-10 17 0,1-1 51,7-14-296,-1 0 1,0-1-1,-1 0 1,-1-1 0,-16 19-1,11-20-57,0-1-1,-28 19 1,-11 8-1590,51-36-39,4-4 1563,0 1-1,0-1 1,0 0-1,0 0 1,0 0-1,0 0 1,0 0-1,0 0 1,0 0-1,0 0 1,0 1-1,0-1 1,0 0-1,0 0 1,0 0-1,0 0 1,0 0-1,0 0 1,0 0-1,0 0 0,0 0 1,0 1-1,0-1 1,0 0-1,0 0 1,0 0-1,0 0 1,1 0-1,-1 0 1,0 0-1,0 0 1,0 0-1,0 0 1,0 0-1,0 0 1,0 0-1,0 0 1,0 0-1,1 0 1,-1 0-1,0 0 1,0 0-1,0 0 1,0 0-1,0 0 1,0 0-1,0 0 0,0 0 1,0 0-1,1 0 1,-1 0-1,0 0 1,0 0-1,0 0 1,0 0-1,13-2-1150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25 4849,'-9'23'2233,"-7"-16"-857,7 6-744,6 2-432,3-8-96,10-7-104,5 1-72,8-21-408,8-3-592,6-25 688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5745,'43'5'2966,"-34"-5"-2736,0 1 0,-1 0-1,17 4 1,-21-4-237,-1 1-1,1 0 1,-1-1-1,1 1 1,-1 0-1,0 1 1,0-1-1,0 0 1,0 1-1,0 0 1,0 0-1,3 5 1,-3-4-50,-1 1 0,1 0 0,-1 0-1,0 0 1,0 0 0,0 0 0,-1 0 0,0 1 0,0-1 0,0 0 0,-1 1 0,0-1 0,0 1 0,0-1 0,-1 1 0,1-1 0,-4 10 0,-3 10-330,-1-1 1,-18 39 0,4-12 61,13-25 302,0 1 1,1 1-1,2-1 1,-3 32-1,8-55 39,1 0-1,0 0 1,0 0-1,1 0 1,-1 0-1,1 0 0,0 0 1,0 0-1,0 0 1,0-1-1,1 1 1,-1 0-1,1-1 0,0 1 1,0-1-1,1 0 1,3 6-1,-3-7-2,-1 0-1,1 0 1,-1 0-1,1-1 1,0 1-1,0-1 1,0 1 0,0-1-1,0 0 1,0 0-1,0 0 1,0-1 0,0 1-1,0-1 1,0 1-1,0-1 1,1 0-1,-1-1 1,0 1 0,0 0-1,0-1 1,5-1-1,47-16 47,16-4-661,-15 9-746,-47 9 1158,-1 0 0,0 0 0,11-8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80 3897,'-1'1'129,"1"-1"-1,0 1 1,-1-1 0,1 0-1,0 1 1,-1-1 0,1 0-1,-1 1 1,1-1 0,-1 0-1,1 1 1,0-1 0,-1 0 0,1 0-1,-1 0 1,1 1 0,-1-1-1,0 0 1,1 0 0,-1 0-1,1 0 1,-1 0 0,1 0-1,-1 0 1,1 0 0,-1 0 0,1 0-1,-1 0 1,1-1 0,-1 1-1,1 0 1,-2-1 0,2 1-108,0-1-1,0 1 1,-1-1 0,1 1 0,0-1 0,0 1-1,0-1 1,0 1 0,0-1 0,0 1 0,0-1-1,0 1 1,0-1 0,0 1 0,0-1 0,0 1-1,0-1 1,0 1 0,0-1 0,0 1 0,1-1-1,-1 1 1,0-1 0,0 1 0,1 0 0,-1-1-1,0 1 1,1-1 0,-1 1 0,0 0 0,1-1-1,-1 1 1,0 0 0,1-1 0,0 1 0,12-12 23,27-17 1,-22 16-37,1 1-3,-19 12-5,0 0 0,0 0 0,0 0 0,1-1-1,-1 1 1,0 0 0,0 0 0,0 0 0,0 0 0,0 0 0,1 0 0,-1 0 0,0 0 0,0 0 0,0 0 0,0 0 0,0 0 0,1 0 0,-1 0 0,0 0 0,0 0 0,0 0 0,0 0 0,1 0 0,-1 0 0,0 0-1,0 0 1,0 0 0,0 0 0,0 0 0,1 0 0,-1 1 0,0-1 0,0 0 0,0 0 0,0 0 0,0 0 0,0 0 0,0 0 0,0 0 0,1 1 0,-1-1 0,0 0 0,0 0 0,0 2-2,-1-1 0,1 0 1,-1 1-1,0-1 1,1 0-1,-1 1 0,0-1 1,1 0-1,-1 0 0,0 0 1,0 0-1,0 1 1,-3 0-1,-2 4-5,-18 14-20,2 1 1,0 1 0,-35 46 0,48-55 21,1 2-1,0-1 1,1 1 0,0 0-1,1 1 1,1 0 0,1 0-1,0 0 1,1 0 0,-2 21-1,5-28 10,0 0-1,0 0 1,0 0 0,1 0-1,1 0 1,0 0-1,0 0 1,0-1-1,1 1 1,0-1-1,1 0 1,0 0-1,0 0 1,1 0 0,0-1-1,0 1 1,1-1-1,0 0 1,0-1-1,13 10 1,12 6 162,48 24 1,-47-28 121,57 40 0,-82-53-237,-1 1 0,-1-1-1,10 11 1,-13-14-41,-1-1 0,0 1-1,0 0 1,0-1 0,0 1 0,-1 0 0,1-1 0,0 1-1,-1 0 1,1 0 0,-1 0 0,1 0 0,-1 0 0,0-1-1,0 1 1,0 0 0,0 0 0,0 0 0,-1 0 0,1 0-1,-1 2 1,0 0 6,-1-1 0,0 1 0,0 0 0,0-1 0,-1 0-1,1 1 1,-1-1 0,0 0 0,0 0 0,0-1 0,0 1 0,0-1-1,-4 3 1,-6 3 2,0-1 0,-17 6 1,10-4-44,-15 9-876,2 2 0,0 1 0,-36 30-1,3-2-889,14-12-58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5225,'-4'14'2153,"-3"5"-1145,18 19-736,-8 4-88,16 22-80,-7 1-40,-9 3-56,0-1-16,-5-8-504,2-5-608,6-14 711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28 193 3537,'0'-2'158,"0"1"0,0 0 0,0-1 0,0 1 1,0 0-1,-1-1 0,1 1 0,0 0 0,-1 0 0,1-1 0,-1 1 1,1 0-1,-1 0 0,0-1 0,1 1 0,-1 0 0,0 0 1,0 0-1,0 0 0,0 0 0,0 0 0,0 0 0,-1 0 0,-6-6 16,7 5-171,0 0-1,0-1 1,1 1 0,-1 0 0,1 0 0,-1 0 0,1 0 0,0 0 0,0-1 0,0 1 0,0 0 0,0 0 0,0 0 0,1-1-1,-1 1 1,1 0 0,0 0 0,-1 0 0,1 0 0,1-2 0,1-5 14,1-3 278,0 0 0,-1 0 0,4-22 1,-6 12 736,0 21-1023,0 0 0,-1 1 0,1-1 0,0 1 0,0-1 1,0 1-1,0-1 0,0 1 0,0 0 0,-1-1 0,1 1 0,0 0 0,0 0 1,0-1-1,0 1 0,2 0 0,-2 0 5,3-1-12,0 1 0,0-1 0,0 1-1,0 0 1,0 0 0,0 1 0,0-1 0,0 1 0,0 0-1,0 0 1,0 0 0,0 0 0,6 4 0,-8-4-1,2 2-1,0-1-1,0 1 1,0 1 0,-1-1 0,1 0 0,-1 1-1,0 0 1,0 0 0,-1 0 0,1 0 0,-1 0-1,1 1 1,-2-1 0,1 0 0,0 1-1,0 5 1,2-1-2,2 8 5,-1 0 0,-1-1 0,0 1-1,2 35 1,-7 69 122,0-76-34,1-42-86,0 0 1,0 1-1,0-1 1,1 0-1,-1 0 1,1 0-1,0 0 1,0 0-1,0 0 1,0 0-1,0 0 0,1-1 1,-1 1-1,1 0 1,0-1-1,0 1 1,0-1-1,0 0 1,0 1-1,0-1 1,1 0-1,-1 0 1,1-1-1,0 1 1,-1 0-1,1-1 0,0 0 1,0 0-1,5 2 1,8 1 34,-1 0 0,16 2 1,-22-6-9,0 2 0,0-1 0,0 1 1,0 1-1,0-1 0,-1 1 0,1 1 0,13 8 1,-20-12-29,-1 1 0,0 0 0,0 0 0,0 0 0,0 0 0,0 0 0,0 0 0,0 1 0,0-1 0,-1 0 0,1 0 0,0 1 0,-1-1 0,1 0 0,-1 1 0,1-1 0,-1 0 0,0 1 0,0-1 0,1 1 0,-1-1 0,0 0 0,0 1 0,0-1 0,-1 1 0,1-1 0,0 1 0,0-1 0,-1 0 0,1 1 0,-1-1 0,1 0 0,-1 1 0,-1 1 0,-2 3 10,-1 0-1,1 0 1,-2 0-1,1 0 1,-8 5-1,3-1 4,-14 13-70,0 3 0,1 0 0,2 1 1,1 0-1,0 2 0,-18 39 0,29-38-1042,9-29 1043,-1-1 1,1 0 0,0 0 0,0 1 0,0-1-1,0 0 1,0 0 0,0 1 0,0-1-1,0 0 1,0 1 0,0-1 0,0 0-1,0 0 1,0 1 0,0-1 0,0 0 0,0 0-1,0 1 1,0-1 0,1 0 0,-1 1-1,0-1 1,0 0 0,0 0 0,0 0-1,0 1 1,1-1 0,-1 0 0,0 0 0,0 0-1,0 1 1,1-1 0,-1 0 0,0 0-1,0 0 1,1 0 0,-1 0 0,0 1-1,1-1 1,9-5-1204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6641,'-14'0'2961,"1"3"-913,7 5-1903,2-10-282,8 4-1231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1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5769,'2'-5'230,"1"0"0,-1 1 0,1-1-1,0 1 1,0 0 0,0 0 0,1 0 0,0 0-1,-1 0 1,1 1 0,0 0 0,1 0 0,-1 0 0,1 0-1,-1 1 1,1-1 0,8-2 0,2 0-85,0 1 0,1 0-1,0 1 1,23-2 0,-34 4-128,0 1-1,0-1 0,0 2 0,0-1 0,0 0 1,-1 1-1,1 0 0,0 0 0,0 0 1,-1 1-1,6 2 0,-7-3-14,0 1-1,-1 0 1,1 0 0,-1 0-1,1 1 1,-1-1 0,0 0 0,0 1-1,0 0 1,0-1 0,0 1-1,-1 0 1,1 0 0,-1 0-1,0 0 1,0 0 0,0 0-1,1 4 1,4 30 4,-2 0 1,-1 1-1,-2 0 0,-6 52 1,2 20 90,3-96-58,0 1 0,1 0 0,1-1 0,1 1 0,4 15-1,-7-28-69,1 1-1,0-1 0,0 0 0,0 1 0,0-1 1,0 0-1,0 1 0,1-1 0,-1 0 1,1 0-1,-1 0 0,1 0 0,0-1 0,0 1 1,0 0-1,0-1 0,0 1 0,0-1 0,0 1 1,0-1-1,1 0 0,-1 0 0,0 0 1,1-1-1,-1 1 0,1 0 0,-1-1 0,1 0 1,-1 1-1,1-1 0,0 0 0,-1 0 0,1-1 1,-1 1-1,1 0 0,-1-1 0,4-1 0,0 0-387,-1 0-1,1 0 0,0-1 0,-1 0 0,0 0 1,0 0-1,0-1 0,0 0 0,4-4 0,17-25-952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1 494 6089,'0'0'68,"0"0"0,0 0-1,0 0 1,0 0 0,0 1-1,0-1 1,0 0 0,0 0-1,0 0 1,0 0 0,0 1-1,0-1 1,0 0 0,0 0-1,0 0 1,0 0 0,0 1-1,0-1 1,0 0 0,0 0 0,0 0-1,0 0 1,0 0 0,0 1-1,0-1 1,1 0 0,-1 0-1,0 0 1,0 0 0,0 0-1,0 1 1,0-1 0,0 0-1,0 0 1,1 0 0,-1 0-1,0 0 1,0 0 0,0 0-1,0 0 1,1 0 0,-1 0-1,0 0 1,0 0 0,0 1-1,0-1 1,1 0 0,-1 0-1,0 0 1,0 0 0,0 0-1,1-1 1,12-4 781,14-16-770,-13 5 32,0 0 1,-2-1-1,21-35 1,25-61-53,28-82 258,-83 188-262,0 1 0,0-1-1,1 0 1,0 1 0,9-11-1,-12 16-39,0 0-1,1 0 1,-1-1-1,0 1 1,1 0-1,-1 0 1,0 1-1,1-1 1,-1 0-1,1 0 0,0 1 1,-1-1-1,1 1 1,-1-1-1,1 1 1,0 0-1,-1-1 1,1 1-1,0 0 1,0 0-1,-1 0 1,1 1-1,0-1 1,-1 0-1,1 1 0,0-1 1,-1 1-1,1-1 1,-1 1-1,1 0 1,1 0-1,3 4 19,1-1-1,-1 1 0,-1 0 1,1 0-1,-1 1 1,0-1-1,0 1 0,0 0 1,-1 1-1,6 11 0,1 4 44,16 48 0,-8-2-15,20 138 0,-23-100-101,1-24-2307,30 88 1,-29-119 785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25 101 1448,'-1'0'173,"0"0"-1,0 0 1,1 0 0,-1 0-1,0 0 1,0 0-1,0 1 1,0-1-1,1 0 1,-1 1 0,0-1-1,0 0 1,1 1-1,-1-1 1,-1 2-1,1-1-135,0 1 0,0-1 0,0 1 0,0-1 0,0 1 0,0 0 0,0 0 0,1-1 0,-1 1 0,1 0 0,-1 0 0,1 0 0,0 0 0,-1 0 0,1 2 0,1-3-15,-1-1-1,1 1 1,-1-1 0,1 1-1,-1-1 1,1 0-1,-1 1 1,1-1 0,-1 1-1,1-1 1,-1 0 0,1 0-1,0 1 1,-1-1-1,1 0 1,0 0 0,-1 0-1,1 0 1,1 0 0,10 4 110,-1 2-45,-9-5-62,0 0-1,1 1 1,-1-1-1,1 0 1,-1 0-1,1 0 1,-1 0-1,1-1 0,0 1 1,-1-1-1,1 1 1,0-1-1,0 0 1,-1 0-1,1 0 1,0-1-1,-1 1 1,1-1-1,0 1 1,-1-1-1,1 0 0,0 0 1,-1 0-1,0 0 1,4-2-1,201-124 2317,-159 103-1946,-48 24-434,-1 0 0,1 0 0,0-1 0,0 1 0,0 0 0,0 0 1,0 0-1,0 0 0,-1 0 0,1 0 0,0 0 0,0-1 1,0 1-1,0 0 0,0 0 0,-1 0 0,1 0 0,0 0 0,0 0 1,0 0-1,0 0 0,-1 0 0,1 0 0,0 0 0,0 0 0,0 0 1,0 0-1,-1 0 0,1 0 0,0 0 0,0 0 0,0 0 1,0 0-1,-1 0 0,1 1 0,0-1 0,0 0 0,0 0 0,0 0 1,0 0-1,-1 0 0,1 0 0,0 0 0,0 1 0,0-1 1,-1 7-695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7514,'9'-4'3064,"-8"7"-1695,6 5-705,2 8-280,1 9-72,21 20-160,-12 3-64,-1 17-48,-12 0-24,-26-7-16,14 6-24,-11-15-248,17-2-296,0-18-1193,3-12-1271,14-17 1895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57 159 2529,'-2'0'217,"-1"0"60,-1 0-1,1 1 1,-1-1 0,1 1-1,-1 0 1,1 0-1,0 0 1,-4 3 0,6-4-222,1 0 0,-1 0 1,1 1-1,-1-1 0,1 0 0,-1 0 0,1 1 1,-1-1-1,1 0 0,-1 0 0,1 0 1,-1 0-1,0 0 0,1 0 0,-1 0 1,1 0-1,-1 0 0,1 0 0,-1 0 1,1 0-1,-1 0 0,1 0 0,-1-1 1,0 1-1,1 0 0,-1 0 0,1-1 1,0 1-1,-1 0 0,1-1 0,-1 1 1,1 0-1,-1-1 0,1 1 0,0-1 0,-1 1 1,1 0-1,0-1 0,-1 1 0,1-1 1,0 1-1,0-1 0,0 1 0,-1-2 1,1 2-26,0-1 0,0 1 0,0-1 0,0 1 0,0-1 1,0 1-1,1-1 0,-1 1 0,0 0 0,0-1 0,0 1 1,0-1-1,1 1 0,-1-1 0,0 1 0,0 0 0,1-1 0,-1 1 1,0-1-1,1 1 0,-1 0 0,0 0 0,1-1 0,-1 1 1,0 0-1,1-1 0,-1 1 0,1 0 0,-1 0 0,1-1 1,31-18 517,51-44 1,-57 43-229,-18 14-281,-1 1 0,2 0 0,-1 0 0,0 1 0,1 0 0,0 1 0,0 0 0,0 0 0,0 1 0,1 0 0,-1 1 0,16-1 0,-13 2-36,-1 0 0,1 1 0,-1 0 0,1 1 0,-1 1 0,0-1 0,1 2 0,-1 0 0,19 10 1,4 3 3,-7-3 0,-1 0-1,26 20 1,-45-28-1,0 0-1,0 0 1,0 0-1,-1 1 1,0 0-1,0 1 1,-1-1-1,0 1 1,0 0-1,7 17 1,-9-15 4,0-1 0,-1 1 0,0 0 0,0 0 1,-1 0-1,-1 1 0,1-1 0,-3 20 1,-3 1 57,-14 47 0,11-47-24,4-20-21,0 0 0,0 0 0,-1 0 0,0-1 0,-1 0 0,-7 11 0,-47 52 95,9-13-71,39-44-35,-33 48 55,44-62-62,0 0 0,0 0 0,-1-1 1,1 1-1,-1-1 0,1 1 0,-1-1 0,1 0 0,-4 2 0,5-2-2,-1-1 0,1 0 0,-1 1-1,0-1 1,1 0 0,-1 0 0,0 1-1,1-1 1,-1 0 0,0 0 0,1 0-1,-1 0 1,0 0 0,1 0-1,-1 0 1,0 0 0,0 0 0,1 0-1,-1 0 1,0-1 0,1 1 0,-1 0-1,1 0 1,-1-1 0,0 1 0,1 0-1,-2-1 1,2 0-1,0 0-1,0 0 1,0 1-1,0-1 1,0 0 0,0 0-1,0 0 1,0 1-1,0-1 1,0 0 0,1 0-1,-1 1 1,0-1-1,0 0 1,1 0 0,-1 1-1,0-1 1,1 0-1,-1 1 1,1-1 0,-1 1-1,1-1 1,-1 1-1,1-1 1,0 0-1,19-6-3,1 1-1,30-4 0,-43 9 3,0 0 0,1 1 0,-1 0 0,0 0 0,0 1 0,1 0 0,-1 0 0,0 1 0,13 5 0,-2 1 0,0 0 0,19 13 0,-36-20 0,10 6 8,-1 1-1,0 0 1,0 0-1,-1 2 1,0-1-1,0 1 1,-1 0-1,0 1 1,-1 0-1,-1 1 1,1-1-1,8 23 1,-15-32-5,0 1 1,0-1 0,0 1-1,0-1 1,0 1-1,-1-1 1,1 1 0,-1 0-1,0-1 1,0 1-1,0 0 1,0 0 0,-1-1-1,0 5 1,-1-3 3,0 0 0,0-1 1,0 1-1,-1 0 0,1-1 0,-1 0 1,0 1-1,0-1 0,-4 3 1,-32 27 52,25-22-32,0 1 0,-17 20 0,17-16-7,0 0 0,-1-1 0,0-1 0,-1 0 0,-21 13 0,-134 74 75,161-94-88,0-1 0,-1-1 0,-17 7 0,26-11-17,0 0 0,-1 0-1,1 0 1,0-1 0,-1 1-1,1-1 1,0 1 0,-1-1-1,1 0 1,-1 0 0,1 0-1,-1-1 1,1 1 0,0 0-1,-1-1 1,1 1 0,-1-1-1,1 0 1,0 0 0,0 0-1,0 0 1,-1 0 0,-2-3-1,5 3-121,-1 0 0,0 0 0,0-1 0,1 1 0,-1 0-1,0-1 1,1 1 0,-1 0 0,1-1 0,0 1 0,-1 0 0,1-1 0,0 1-1,0-1 1,0 1 0,0-1 0,0 1 0,0 0 0,1-1 0,-1 1 0,0-1-1,1 1 1,-1 0 0,1-1 0,-1 1 0,1 0 0,0-1 0,-1 1 0,1 0-1,2-2 1,10-13-1108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89 2192,'-41'35'1010,"28"-25"-45,25-16-776,18 2-44,-27 4-122,1 0 0,0 0 0,-1-1 1,1 1-1,-1-1 0,1 0 0,0 0 1,-1 0-1,5-3 0,13-8 114,32-27 0,-30 22-123,-18 14-16,1 0-1,-1 0 1,1 0-1,0 1 1,0 0-1,0 0 1,0 0-1,0 1 1,0 0-1,0 0 1,0 0-1,1 1 0,10 1 1,-6-1-68,0-1 1,18-2-1,-28 3 46,-1 0-1,1 0 1,-1 0 0,1 0-1,-1 0 1,1 0 0,0 0-1,-1 0 1,1 0 0,-1 0-1,1-1 1,-1 1 0,1 0-1,-1 0 1,1 0 0,-1-1-1,0 1 1,1 0 0,-1-1-1,1 1 1,-1 0 0,0-1-1,1 1 1,-1 0 0,0-1-1,1 1 1,-1-1 0,0 1-1,1-1 1,-1 1 0,0-1-1,0 0 1,-9-7-1067,8 6 1037,0 1-263,3 2 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4097,'90'34'1696,"-67"-48"-792,19-1-800,5 1-120,-1 1-488,11 4-456,-17 5 584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 5025,'1'-8'2233,"-1"7"-1089,-1-1-560,-1 1-528,2 0-448,0-1 240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2 640,'-2'-2'160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3977,'-3'3'1736,"-13"3"-680,-37 29-247,42-37-329,3 2-32,-2-5-344,8 5-232,8 7-656,7-4-929,6-3 1097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3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4433,'13'50'1976,"-10"-31"-983,10-6-457,1 4-504,4 12-8,4-1-24,-5 11 0,-5 16-40,-2 4-72,-10 4-168,0-6-112,1-14-321,1-6-319,6-15 664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3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44 330 3697,'-6'6'529,"0"0"1,0 0 0,1 0-1,0 1 1,1 0 0,-8 14-1,15-52-127,13-23-338,3 0-1,42-89 1,-27 69 297,-33 71-316,12-20 239,-13 22-274,0 1 1,0-1 0,0 1-1,0 0 1,1-1 0,-1 1 0,0 0-1,0-1 1,1 1 0,-1 0 0,0 0-1,1-1 1,-1 1 0,0 0 0,1 0-1,-1-1 1,0 1 0,1 0-1,-1 0 1,0 0 0,1 0 0,-1 0-1,1-1 1,-1 1 0,0 0 0,1 0-1,-1 0 1,1 0 0,-1 0 0,0 0-1,1 0 1,-1 0 0,1 1-1,-1-1 1,0 0 0,1 0 0,-1 0-1,0 0 1,1 0 0,-1 1 0,0-1-1,1 0 1,-1 0 0,0 1 0,1-1-1,-1 0 1,0 0 0,1 1-1,-1-1 1,0 1 0,6 7 59,-2 0 0,1 1 0,-1-1 0,-1 1 0,1 0 0,-1 0 0,2 15 0,9 74 68,-7-38-132,15 57-1440,-10-70 836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3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82 176 4737,'-60'0'2104,"50"-2"-1015,-2-12-505,17 3-416,6-3-88,10-12-80,9 3-8,11-6-264,-4 0-416,7 1 448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3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4657,'-12'9'2328,"25"21"-567,-1-1-1169,2 15-544,14 8-8,-21 3 0,15 19 8,-8 6-32,1 5 0,-1 5-856,-1-9 632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33 115 6217,'-2'0'107,"1"0"0,0 0 0,-1 0 0,1 0 0,0-1 0,0 1 0,-1 0 0,1-1 0,0 1 0,-1-1-1,1 1 1,0-1 0,0 1 0,0-1 0,0 0 0,0 0 0,0 0 0,0 0 0,0 1 0,0-1 0,0 0 0,0-1 0,0 1-1,1 0 1,-1 0 0,0 0 0,1 0 0,-1-1 0,1 1 0,0 0 0,-1 0 0,1-1 0,0 1 0,0 0 0,-1-1 0,1 1-1,0 0 1,0-1 0,1 1 0,-1 0 0,0-2 0,1 0-63,-1 0 0,1-1 0,0 1 1,-1 0-1,1 0 0,1 0 0,-1 0 0,0 0 0,1 0 0,0 0 1,-1 0-1,1 1 0,0-1 0,1 1 0,-1-1 0,4-2 0,-2 2-11,1 1-1,-1 0 1,0 0-1,1 1 0,-1-1 1,1 1-1,8-1 0,12-3 2,-23 4-34,1 0 1,-1 0 0,0 1 0,0-1-1,1 1 1,-1-1 0,0 1 0,1 0-1,-1 0 1,1 0 0,-1 0 0,0 1-1,1-1 1,-1 1 0,0-1 0,0 1-1,1 0 1,-1 0 0,0 0 0,0 0 0,0 0-1,0 0 1,3 4 0,-1 0 0,0 0 0,0 0 0,0 1 1,-1 0-1,0-1 0,-1 1 0,4 10 1,-4-9-1,0 1 1,0 0 0,-1-1 0,0 1 0,0 10 0,2 8 9,-3-24-10,1-1-1,-1 1 1,1-1-1,0 1 1,-1-1-1,1 0 0,0 1 1,0-1-1,0 0 1,0 1-1,0-1 1,1 0-1,-1 0 1,0 0-1,0 0 1,1 0-1,2 1 1,29 14 0,-19-10 0,-11-5 11,-1 1 0,1-1 0,-1 1 0,1 0 0,-1 0 0,1 0 0,-1 0 0,0 1 0,0-1 0,0 1 0,0-1 0,-1 1 0,1 0 0,0-1 0,-1 1 0,0 0 0,0 0 0,0 0 0,0 0 0,0 0 0,-1 0 0,1 0 0,-1 1 0,0-1 0,0 0 0,0 0 0,0 0 0,-1 0 0,1 0 0,-1 0 0,0 1 0,0-1 0,-1 3 0,-1 2 91,-1 1 0,0-1 0,0 0 0,-1 0 0,0 0 0,-1 0 0,1-1 0,-1 0 0,-1 0 1,-7 6-1,-65 44 579,47-36-1559,-32 29-1,53-38 263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4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168 207 2441,'-1'-14'1970,"0"9"-1742,1 0 0,-1 0 0,0 0-1,0 0 1,-1 1 0,1-1-1,-1 0 1,0 1 0,-1-1-1,-4-8 1,-36-74 2563,39 78-2577,-9-14 292,12 22-463,0 0 1,1 0-1,-1 0 1,0 0-1,1 1 1,-1-1 0,0 0-1,0 0 1,1 1-1,-1-1 1,0 0-1,0 1 1,0-1 0,0 1-1,0-1 1,0 1-1,0 0 1,-2-1-1,-5 27 129,-10 9-116,14-29-50,0 0-1,1 1 0,0 0 1,1-1-1,-1 1 0,1 0 1,1 0-1,-1 0 0,0 10 1,1 12 8,-3 16-3,1-32-10,1-7-1,0-1 0,1 1 0,0 0 0,0 0 0,0 7 1,2-11-1,-1 0 0,0 1 0,1-1 0,-1 0 0,1 1 0,0-1 0,0 0 0,0 0 0,0 0 0,0 0 0,0 0 0,0 0 0,1 0-1,-1 0 1,1 0 0,0-1 0,1 2 0,0 0 4,0-1-1,1 1 1,-1-1-1,1 0 1,-1-1-1,1 1 1,0-1-1,0 1 1,-1-1-1,1 0 1,5 0-1,49 3 100,-46-5-48,0 2 0,0 0 0,15 2 0,-25-2-22,1 0 0,-1 0 0,0 0 1,0 0-1,0 0 0,0 1 1,-1-1-1,1 1 0,0-1 1,-1 1-1,1 0 0,0-1 0,-1 1 1,0 0-1,1 0 0,-1 0 1,0 0-1,0 0 0,0 0 1,-1 0-1,2 4 0,1 5 51,-1 0 0,0 0 0,1 12 1,-3-21-82,1 13 64,-1 0 0,0 1 0,-1-1 1,-1 0-1,0 0 0,-1 0 0,-1 0 0,0 0 1,-1 0-1,-1-1 0,0 0 0,-1 0 1,0-1-1,-10 13 0,15-23-84,0 0-1,0-1 1,-1 1-1,1-1 1,-1 0-1,0 1 1,0-1 0,0 0-1,0-1 1,0 1-1,0 0 1,0-1-1,0 0 1,-1 0 0,1 0-1,0 0 1,-1 0-1,1-1 1,-1 1-1,1-1 1,-1 0 0,1 0-1,-1 0 1,1-1-1,-1 1 1,1-1-1,0 0 1,-7-2 0,-26-1-3009,22 4 1808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5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2 222 3113,'25'6'1117,"-21"-5"-403,-14-5 162,6 1-484,-8-8 1090,11 11-1451,1-1 0,0 1 0,0 0 0,0 0 1,-1 0-1,1 0 0,0-1 0,0 1 0,-1 0 0,1 0 0,0 0 0,0-1 1,0 1-1,0 0 0,0 0 0,-1-1 0,1 1 0,0 0 0,0 0 1,0-1-1,0 1 0,0 0 0,0 0 0,0-1 0,0 1 0,0 0 0,0-1 1,0 1-1,0 0 0,0 0 0,0-1 0,0 1 0,0 0 0,0 0 1,0-1-1,1 1 0,-1 0 0,0 0 0,0-1 0,11-5 86,21-16 194,11-12-112,0 9 298,-40 23-443,1-1-1,0 1 0,0 0 1,0 0-1,0 0 0,0 0 0,0 1 1,1-1-1,-1 1 0,6-1 0,-2 1 19,0-1 0,0 0-1,11-6 1,79-31 317,-81 31-335,-6 2-20,0 1 0,0 1 0,0 0 0,0 1 0,14-3-1,-12 4-2,-1 1 0,0 0 0,0 1-1,20 1 1,-29 0-26,0-1 0,1 1 0,-1-1 1,0 1-1,0 0 0,0 0 0,0 0 0,-1 1 0,1-1 1,0 1-1,0-1 0,-1 1 0,1 0 0,-1 0 0,0 0 1,1 1-1,-1-1 0,0 0 0,0 1 0,0 0 0,-1-1 1,1 1-1,1 3 0,-1-1 5,-1 1 0,1-1 0,-1 1 0,0-1 0,-1 1 0,1-1 0,-1 1 0,0-1 0,0 1 0,-1 0 0,0-1 0,0 1 0,0-1 0,-1 0 0,-2 8 0,-5 7 52,-1 0 1,-22 32 0,22-37-33,0 1 0,1 0 0,-11 30 0,18-40-29,0-1 0,1 0 0,0 0 0,0 1 0,1-1 0,-1 1 0,1-1 0,0 1 1,1-1-1,-1 1 0,1-1 0,0 0 0,1 1 0,-1-1 0,1 0 0,0 0 0,0 0 0,5 7 0,2 1 0,1 0 0,1-1-1,0 0 1,23 19 0,13 13 11,-45-42-5,0 0 0,0 0 0,0 0 0,-1 0 0,1 0 0,0 1 1,-1-1-1,1 1 0,-1-1 0,0 1 0,0-1 0,0 1 0,0 0 0,-1-1 0,1 1 0,-1 0 0,1 0 0,-1-1 0,0 1 1,0 0-1,0 0 0,0 0 0,-1-1 0,1 1 0,-1 0 0,0 0 0,0-1 0,0 1 0,0-1 0,0 1 0,0-1 0,-1 1 1,1-1-1,-1 0 0,0 1 0,1-1 0,-1 0 0,-3 2 0,-46 41-29,32-30 245,-23 25 0,18-8-2869,7 6-3680,15-32 4875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55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4249,'-3'-5'934,"-6"-11"1383,9 16-2290,0-1 0,0 1-1,0 0 1,0-1 0,0 1-1,0 0 1,0-1 0,1 1 0,-1 0-1,0-1 1,0 1 0,0 0 0,0-1-1,0 1 1,1 0 0,-1-1 0,0 1-1,0 0 1,0 0 0,1-1-1,-1 1 1,0 0 0,0 0 0,1-1-1,-1 1 1,0 0 0,1 0 0,-1 0-1,0 0 1,1-1 0,-1 1 0,0 0-1,1 0 1,-1 0 0,0 0-1,1 0 1,-1 0 0,0 0 0,1 0-1,-1 0 1,0 0 0,1 0 0,-1 0-1,0 0 1,1 0 0,-1 1 0,3 6 253,3 13-184,7 24 42,-2 0 1,7 52 0,-6 4-40,16 98-36,-24-182-61,60 346 47,-60-334-93,1 0 0,2 0 0,0 0-1,2-1 1,16 36 0,-13-40-1430,1 0-1,0-1 1,24 29-1,-16-25-261,-5-2 985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5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6609,'1'-1'236,"1"0"-1,-1-1 0,0 1 0,0-1 0,0 1 0,0-1 0,0 0 0,0 1 0,1-4 1,8-13 473,0 9-680,1 1 0,0 0 0,0 0-1,1 1 1,16-8 0,9-5-7,182-93 34,-200 105-56,-1 2 0,26-7 1,-28 9-20,1-1 0,-1 0 0,21-11 0,-17 8-63,3-3-156,-22 10 210,-1 1-1,1-1 1,-1 1 0,1-1 0,-1 1 0,1-1 0,-1 0 0,0 1 0,1-1 0,-1 0 0,0 1 0,1-1 0,-1 0-1,0 1 1,0-1 0,0 0 0,0 0 0,0 1 0,1-1 0,-1 0 0,-1 0 0,1 1 0,0-1 0,0 0-1,0 1 1,0-1 0,-1-1 0,1 2-56,0 0 0,-1-1 0,1 1-1,-1 0 1,1 0 0,0-1 0,-1 1-1,1 0 1,-1 0 0,1 0 0,-1 0 0,1 0-1,0-1 1,-1 1 0,1 0 0,-1 0-1,1 0 1,-1 0 0,1 0 0,-1 1 0,1-1-1,-1 0 1,1 0 0,0 0 0,-1 0 0,1 0-1,-1 1 1,1-1 0,-1 0 0,1 0-1,0 1 1,-1-1 0,1 0 0,0 1 0,-1-1-1,1 0 1,0 1 0,-1 0 0,-1 0-221,-17 11-412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5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3953,'-10'7'2561,"7"-3"-241,16 0-1740,14 3-402,0 1 0,-1 1-1,0 1 1,31 17 0,-46-20-164,0 0 1,-1 0-1,0 1 1,0 0-1,-1 1 1,0 0 0,-1 1-1,0-1 1,0 1-1,-1 1 1,0 0-1,5 12 1,-5-8 9,0 0 0,-2 1 1,0 0-1,0 0 1,-2 1-1,0-1 0,0 1 1,-1 18-1,-2-26 85,0 0 0,-1 0 0,0 0 1,-1-1-1,0 1 0,0 0 0,0-1 0,-1 1 0,-1-1 0,1 0 0,-1 0 0,-1 0 0,0 0 0,0-1 0,0 0 0,-13 13 0,-9 3 111,0-1 0,-39 22 0,35-24-405,-50 41 1,68-51-63,0 0-2062,22-12-1243,9-10 2173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1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89 369 3281,'-4'-12'1401,"3"10"-1382,0-1-1,1 1 1,-1 0-1,0-1 1,-1 1 0,1 0-1,0 0 1,0 0-1,-3-3 1,-21-27 14,25 32-33,0-1 0,-1 1 1,1 0-1,0-1 0,-1 1 0,1-1 0,0 1 1,-1-1-1,1 1 0,0-1 0,0 1 0,0-1 1,-1 1-1,1-1 0,0 0 0,0 1 0,0-1 0,0 1 1,0-1-1,0 0 0,0 0 0,1-4 1,-1-1 0,0 1 0,0 0 0,0 0 1,-1 0-1,0 0 0,0-1 0,0 1 0,0 0 0,-4-7 0,-2-2 8,-1 0 0,-11-16 0,24 36-17,-1-1-1,1-1 1,0 1 0,0-1 0,1 0 0,-1 0-1,1 0 1,0-1 0,0 0 0,0 0 0,10 3 0,11 3-18,41 9 0,-31-12 6,-1-1 0,1-1 0,53-3 0,116-17-31,-62 3 20,152 3-40,192-19 24,-182-34 95,2-26-269,-301 87 205,125-36-92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2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18 3585,'-5'-5'1432,"-6"-5"-313,10 7-941,7 5-53,2 0-118,1 0 1,-1-1 0,0 0-1,1 0 1,-1-1-1,1 0 1,15-2 0,28 0 4,-7 8-18,0 2 0,62 19 0,20 4-12,513 48 166,-91-72 280,-249-11-373,59 11-1,189 0-483,-368-11 234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142 144 4401,'-67'6'2327,"62"-7"-2261,1-1 0,-1 0-1,1 0 1,-1 0 0,1 0 0,0-1 0,0 1-1,0-1 1,0 0 0,1-1 0,-5-3 0,6 5-57,-13-20 572,14 22-552,1-1 0,0 1 0,-1-1 0,1 1 1,0-1-1,0 0 0,-1 1 0,1-1 0,0 1 0,0-1 0,0 0 0,0 1 1,0-1-1,0 0 0,0 1 0,0-1 0,0 1 0,0-1 0,0 0 0,1 1 1,-1-1-1,0 1 0,0-1 0,1 0 0,-1 1 0,0-1 0,1 1 0,-1-1 1,0 1-1,1-1 0,-1 1 0,1-1 0,-1 1 0,1-1 0,10-6 68,0 1 1,0 0-1,0 1 0,1 0 0,23-6 0,66-8 114,-58 12-171,-29 4-32,0 1 0,0 1 0,0 0 0,25 3 0,-36-2-8,0 0 0,0 0 0,0 1 0,0-1 0,0 1 0,0 0 0,-1 0 0,1 0 0,0 0 1,0 0-1,-1 1 0,1-1 0,-1 1 0,1 0 0,-1-1 0,0 1 0,0 1 0,1-1 0,-1 0 1,-1 0-1,1 1 0,0-1 0,-1 1 0,1-1 0,-1 1 0,0 0 0,1-1 0,-2 1 0,2 3 0,-1 2 2,-1 0-1,1 0 0,-2 0 0,1 0 0,-1 0 0,0 0 0,-1 0 0,0 0 0,-4 9 1,-32 72 74,16-42 5,18-37-58,0 0 1,0 0-1,1 1 1,0-1-1,1 1 1,0 0-1,1 0 1,0 12-1,1-18-10,1 1-1,0-1 0,0 1 0,0-1 0,1 0 0,-1 0 0,1 1 1,1-1-1,-1 0 0,1-1 0,0 1 0,0 0 0,0-1 1,0 1-1,1-1 0,0 0 0,0 0 0,8 5 0,8 5 137,1-1 0,41 18-1,46 14 361,-93-40-424,0 2 1,15 8-1,-26-12-61,1-1 0,-1 1 0,0 1 0,0-1-1,0 1 1,-1-1 0,6 8 0,-8-9-10,0-1-1,0 1 1,-1 0 0,1-1 0,-1 1 0,1-1-1,-1 1 1,0 0 0,0-1 0,0 1-1,1 0 1,-2-1 0,1 1 0,0 0 0,0-1-1,0 1 1,-1 0 0,1-1 0,-1 3-1,-2 6 68,1 1-37,-2 0 0,1 0 0,-1 0 0,-1-1 1,0 0-1,0 0 0,-1 0 0,0 0 0,-1-1 0,0 0 0,-12 11 0,10-12-52,0-1-1,0 1 1,-1-2-1,0 1 1,0-2-1,0 1 1,-14 4-1,0-1-465,-1-1 0,-29 6-1,40-11-409,0-1 0,-23 1 0,31-3 524,1 0 0,0 0 0,0-1 0,0 0 0,-1 0 0,1-1-1,0 1 1,0-1 0,1 0 0,-7-3 0,-23-21-1732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9482,'-3'3'357,"-1"0"0,1 0-1,0 0 1,0 1 0,0-1 0,0 1 0,1 0 0,0 0-1,-4 7 1,-13 43-847,14-37 725,-23 86-317,-21 154 0,9 115-34,34-280 80,9 164 1,-1-220 34,3 1-1,1-1 1,2 0 0,1-1 0,2 0 0,1 0 0,24 45 0,-31-69-110,2 0-1,-1-1 1,1 0 0,1-1 0,0 0 0,0 0 0,1 0 0,0-1 0,0 0 0,1-1 0,0 0 0,0-1-1,1 0 1,0 0 0,0-1 0,0-1 0,0 0 0,1 0 0,0-1 0,0-1 0,0 0 0,0 0-1,0-1 1,0-1 0,0 0 0,0-1 0,0 0 0,0-1 0,0 0 0,0-1 0,0 0 0,15-6 0,52-28-1104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14 7210,'4'-2'205,"0"0"1,0 0 0,0 1 0,0-1 0,0 1 0,0 0-1,0 0 1,0 0 0,1 1 0,-1 0 0,0 0 0,0 0 0,1 0-1,-1 0 1,0 1 0,1 0 0,-1 0 0,0 0 0,6 3-1,4 3-73,-1 2-1,0-1 0,-1 1 1,0 1-1,0 0 0,-1 1 0,10 13 1,-4-4-39,-1 1 1,-1 0-1,17 33 1,-19-26-64,0 0 1,-2 0 0,-2 1-1,9 41 1,-5-3-16,-2 1 0,-4 0 0,-2 108 0,-9-82-7,-4-1-1,-25 112 1,-21 12-300,44-185-79,-2-2 0,-1 0 0,-1 0 0,-34 50 0,23-48-890,-1 0 0,-1-2 0,-2-1 0,-47 36 1,8-19-91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4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7674,'49'66'2880,"-51"-35"-2032,0 8-527,-1 3-169,3 9-16,-1-1-88,-1-2-24,-6-12-16,0 2-8,5-10-216,-1-10-225,4-9-911,6-12-952,-2-14 1439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569 173 4745,'-39'-17'2838,"32"13"-2470,0-2 295,9 2-353,12 1-141,-12 2-76,16-6 226,-1 0-1,-1-2 1,21-12-1,2-2 188,5-3-135,-27 15-313,1 1 0,24-10 1,-27 16-84,-15 4 23,0 1 0,0-1 1,1 0-1,-1 0 0,0 0 1,0 0-1,0 0 1,0 1-1,0-1 0,0 0 1,0 0-1,0 0 0,0 0 1,0 1-1,0-1 0,0 0 1,0 0-1,0 0 1,0 0-1,0 0 0,0 1 1,0-1-1,0 0 0,0 0 1,0 0-1,0 0 0,-1 0 1,1 1-1,0-1 0,0 0 1,0 0-1,0 0 1,0 0-1,0 0 0,0 0 1,0 0-1,-1 1 0,1-1 1,0 0-1,0 0 0,0 0 1,0 0-1,-1 0 1,-27 21-78,-33 18 161,2 3 0,-77 70 0,126-104-66,0 1 0,1 0 0,0 1 0,1 0 0,-8 12 1,12-15-13,1-1 0,0 1 0,0 0 0,0 0 0,1 0 0,0 0 0,1 0 0,0 0 0,0 0 0,0 12 0,1-14-2,0-1 0,0 1 1,1-1-1,0 1 1,0-1-1,0 0 1,0 1-1,1-1 1,-1 0-1,1 0 0,0 0 1,0 0-1,4 5 1,0-2 14,1 0 0,-1 0 0,1-1 1,0 0-1,13 8 0,-7-6 27,0-1 1,1 0 0,17 5-1,1 1 31,-29-11-68,12 5 41,1-1-1,0 0 1,24 5 0,-38-11-37,0 0-1,1 1 1,-1 0 0,1-1 0,-1 1 0,0 0 0,1 0 0,-1 0 0,0 1 0,0-1 0,0 0 0,0 1-1,0-1 1,0 1 0,0 0 0,2 3 0,-4-4-2,1-1 0,-1 1 1,0 0-1,0-1 0,1 1 0,-1 0 0,0-1 0,0 1 1,0 0-1,0-1 0,0 1 0,0 0 0,0-1 0,0 1 0,-1 0 1,1-1-1,0 1 0,0 0 0,-1-1 0,1 1 0,0 0 1,0-1-1,-1 1 0,0 0 0,-1 1 19,1 0 1,-1 0-1,-1 0 0,1 0 1,0-1-1,0 1 0,-1-1 1,1 1-1,-4 1 0,-58 23 330,-101 26 0,43-15-307,-161 73-2408,214-86-403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1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83 187 10002,'-5'-2'402,"-1"1"-106,0 0-1,0-1 1,1 0-1,-1-1 1,1 1-1,0-1 1,0 0-1,0 0 1,0-1-1,0 1 1,1-1-1,-5-5 1,9 9-284,-1-2 0,0 1 0,1 0 0,-1 0 0,1 0 0,-1 0 0,1 0 0,-1 0 0,1 0 0,0-1-1,0 1 1,-1 0 0,1 0 0,0-1 0,0 1 0,0 0 0,0 0 0,1 0 0,-1-1 0,0 1 0,0 0 0,1 0 0,-1 0 0,1 0 0,-1-1 0,1 1 0,-1 0 0,1 0 0,0 0 0,0 0 0,-1 0 0,1 0 0,0 1 0,0-1 0,0 0 0,0 0 0,0 1 0,0-1 0,0 0 0,2 0 0,8-5-11,0 0 1,0 0-1,17-5 1,-27 11 1,67-25-23,80-17 1,-139 40 14,1 1-1,-1 0 0,0 0 1,1 1-1,-1 0 1,0 0-1,1 1 1,-1 0-1,0 1 1,0 0-1,1 1 0,-2 0 1,1 0-1,0 1 1,-1 0-1,1 0 1,-1 1-1,0 0 0,-1 1 1,1-1-1,-1 1 1,0 1-1,-1 0 1,1 0-1,-2 0 1,1 0-1,-1 1 0,0 0 1,0 0-1,-1 1 1,0-1-1,0 1 1,-1 0-1,0 0 0,-1 0 1,0 0-1,-1 0 1,1 0-1,-2 1 1,0 14-1,-8 38-4,-21 83 0,14-77 11,9-42 4,0-4 0,2 0-1,0 0 1,1 0-1,1 33 1,2-49 0,1 1 0,0-1 0,0 0 0,0 0-1,1 1 1,0-1 0,0 0 0,1-1 0,-1 1 0,1 0 0,1-1 0,-1 1 0,1-1 0,0 0 0,0 0 0,0-1-1,1 1 1,-1-1 0,1 0 0,8 5 0,-2-3 15,1 0-1,-1-1 0,1 0 1,0-1-1,0-1 0,0 0 1,1 0-1,-1-1 1,1-1-1,-1 0 0,1-1 1,22-2-1,7-3-161,-1-1 1,63-19-1,-63 12-987,72-32 0,36-34-4432,-79 42 4067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341 353 7410,'36'-41'3528,"-25"30"-3426,1 1 0,0 0 1,1 1-1,0 0 0,27-13 1,124-65 43,-138 70-124,-1-1 1,0 0-1,-2-2 1,23-24 0,-42 39-14,12-14 40,-16 18-48,1 1-1,-1 0 1,0-1-1,0 1 1,0 0-1,0-1 1,0 1-1,0 0 1,0-1-1,1 1 1,-1 0-1,0-1 1,0 1-1,0 0 1,0-1-1,-1 1 1,1 0-1,0-1 1,0 1-1,0 0 1,0-1-1,0 1 1,0 0-1,0 0 1,-1-1-1,1 1 1,0 0-1,0-1 1,0 1-1,-1 0 1,1 0-1,0 0 1,0-1-1,-1 1 1,1 0-1,0 0 1,0 0-1,-1-1 1,1 1-1,0 0 1,-1 0-1,1 0 1,0 0-1,-1 0 1,1 0-1,0 0 1,-1 0-1,1 0 1,0 0-1,-1 0 1,1 0-1,0 0 1,-1 0 0,1 0-1,0 0 1,-1 0-1,1 0 1,-9 1-3,1-1 0,-1 1 0,1 0 0,-1 1 0,1 0 0,0 1 0,-11 4 0,-57 29-24,51-23 20,-2 2-4,-1 1 1,2 1 0,0 1-1,1 2 1,-38 38 0,56-50 3,0 0 1,1 1-1,0 0 1,0 0-1,1 0 1,0 1-1,1-1 1,0 1-1,0 1 1,1-1-1,1 0 1,0 1-1,0-1 1,1 1-1,0 15 1,1-21 1,0 0 0,1 0 0,-1 0 0,1 0 1,0-1-1,1 1 0,-1 0 0,1 0 0,0-1 1,1 1-1,-1-1 0,1 0 0,-1 1 1,1-1-1,0 0 0,1-1 0,-1 1 0,1-1 1,4 4-1,8 6-3,0-2 1,1 0 0,24 12-1,54 20 3,-59-27 37,60 34 1,-92-48-1,-1 0-1,1 1 1,-1-1 0,0 1 0,0 0-1,0 0 1,0 0 0,-1 0 0,1 1-1,3 5 1,-5-6 14,0-1 0,-1 1 0,1-1 0,0 1-1,-1 0 1,1-1 0,-1 1 0,0 0 0,0-1 0,0 1 0,0 0 0,-1-1-1,1 1 1,-1-1 0,1 1 0,-1-1 0,0 1 0,-2 3 0,-4 6 193,0 1 0,-1-1 1,-1-1-1,-19 21 1,13-15-71,-29 29-40,-2-2 1,-2-1-1,-2-3 0,-1-2 0,-110 60 1,-52 21-1956,174-100-923,9-14 1114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94 269 5705,'-26'2'2715,"-21"-9"-2257,46 7-451,-1 0-1,1-1 1,0 1 0,0-1 0,0 1-1,0-1 1,0 0 0,0 1 0,0-1-1,1 0 1,-1 0 0,0 1 0,0-1 0,0 0-1,1 0 1,-1 0 0,0 0 0,1 0-1,-1 0 1,1 0 0,0 0 0,-1 0-1,1 0 1,0-1 0,-1 1 0,1 0-1,0 0 1,0 0 0,0 0 0,0 0-1,0-1 1,0 1 0,0 0 0,0 0-1,1-2 1,0-3 47,-1 2-7,0 1-1,0-1 1,1 1-1,0-1 0,0 0 1,0 1-1,0 0 1,0-1-1,1 1 1,-1 0-1,3-4 1,28-32 700,-9 13-301,-20 23-407,1-4 15,2 0 0,-1 0 0,1 1 0,0 0 0,0 0 0,1 0-1,-1 1 1,1 0 0,1 0 0,-1 0 0,14-5 0,1 2-15,0 1 1,44-9-1,-54 14-41,1 1-1,-1 0 1,1 1-1,-1 0 1,1 0-1,-1 2 1,14 2 0,-22-3-3,0 0 0,0 1 0,1-1 0,-1 1 0,-1 0 0,1 0 0,0 1 1,0-1-1,-1 1 0,1-1 0,-1 1 0,0 0 0,0 0 0,0 1 1,2 3-1,-1-1 0,-1 0-1,0 0 1,0 0 0,-1 0 0,0 0 0,0 1 0,-1-1 0,1 1-1,-1 6 1,0 7 1,-1 0 0,0-1 0,-2 1 0,-1 0 0,-7 30 0,-1-15 75,-2 0-1,-1-2 1,-2 1-1,-27 42 1,-28 62 900,68-132-906,1 0-1,0 0 1,0 0-1,1 0 1,0 0-1,0 0 1,0 0-1,0 1 1,1-1-1,0 0 1,1 0-1,-1 1 0,4 10 1,-3-13-39,1 0 0,0 0 0,0 0-1,0 0 1,1 0 0,-1-1 0,1 1 0,0-1 0,0 1 0,0-1-1,0 0 1,0 0 0,1-1 0,0 1 0,-1-1 0,1 1 0,0-1-1,0 0 1,0-1 0,6 2 0,1 1 11,1-1 1,1-1-1,-1 0 0,0 0 0,0-1 1,1-1-1,20-2 0,91-19 70,-22 1-363,-74 17 139,15-2-1003,0-2 0,47-14-1,-84 19 754,-1 0-1,0 0 0,0 0 1,8-5-1,-12 6 312,-1 1 0,1-1 1,0 1-1,0-1 0,-1 1 1,1-1-1,-1 1 0,1-1 1,0 1-1,-1-1 0,1 0 1,-1 1-1,1-1 0,-1 0 0,0 1 1,1-1-1,-1 0 0,0 0 1,0 0-1,1 1 0,-1-1 1,0 0-1,0 0 0,0 0 1,0 1-1,0-1 0,0 0 0,0 0 1,0 0-1,0 0 0,0 1 1,-1-1-1,1 0 0,0 0 1,0 1-1,-1-1 0,1 0 1,-1 0-1,0 0 0,-1-1 59,0 1-1,-1 0 0,1 0 1,-1 0-1,1 0 1,-1 0-1,0 1 0,1-1 1,-1 1-1,1 0 1,-1-1-1,0 1 1,-4 1-1,2-1-45,-42-6-1672,35 0 1028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411 167 5345,'12'-17'1764,"-6"6"-1364,1 1-1,0 1 0,1-1 1,0 1-1,0 1 0,1-1 0,0 1 1,1 1-1,15-10 0,-11 10-345,-9 6-47,-1-1 0,1-1 0,-1 1-1,0-1 1,1 0 0,4-4 0,8-12-60,-13 14-82,-11 10-139,-2 1 219,1-1 0,-1 0 0,1-1 0,-1 0 0,-13 4 0,-13 5 48,6 1 15,1 1 1,-51 36-1,71-46-6,0 2-1,0-1 1,1 1-1,0 0 1,0 1-1,1 0 1,0 0-1,0 0 1,1 1-1,0-1 1,0 1-1,1 1 1,-4 13 0,7-18 0,0-1 0,0 1 1,1 0-1,-1 0 0,1 0 1,1 0-1,-1 0 1,1-1-1,-1 1 0,2 0 1,-1 0-1,0-1 0,1 1 1,0-1-1,0 1 0,0-1 1,0 0-1,1 1 1,0-1-1,0-1 0,0 1 1,0 0-1,7 5 0,6 4 11,1-1 0,0 0 0,1-2-1,25 13 1,-11-7-3,56 29 3,48 28 2,-127-68 3,-1 0 0,-1 1 0,1 0 0,-1 0 0,9 9 0,-15-13 7,0-1 0,0 1 0,1-1 1,-1 1-1,0 0 0,0-1 0,-1 1 0,1 0 1,0 0-1,0 0 0,-1-1 0,1 1 0,-1 0 0,0 0 1,0 0-1,0 0 0,1 0 0,-2 0 0,1 0 1,0 0-1,0 0 0,-1 0 0,1 0 0,-1 0 0,1-1 1,-1 1-1,0 0 0,0 0 0,0 0 0,-2 2 0,-4 4 109,-1 0-1,0-1 1,-1 0-1,0 0 1,0-1-1,0 0 1,0 0-1,-1-1 1,-16 5-1,6 0 45,-143 63 651,-21 10-552,137-59-894,-76 52 0,77-46-1988,42-29 2146,0 0 0,1 1 0,-1-1 0,0 0 0,0-1 0,-5 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6153,'3'43'2961,"0"4"-328,14 27-2553,2 8-88,18 18-40,0 16-8,5 5-281,0 2-375,-20-15-1136,2-10-553,-9-29 1401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98 8242,'3'-3'370,"0"-1"0,-1 0 0,2 1 1,-1 0-1,0 0 0,1 0 0,-1 0 0,1 0 1,0 1-1,0-1 0,7-2 0,48-17-1069,-56 21 723,64-23-2226,-41 15 93,-19 7 766,-53 26 915,2 0 1547,-54 41 0,85-55-958,0 0-1,1 1 0,0 0 0,1 1 0,0 0 0,1 0 1,0 1-1,1 1 0,1 0 0,0 0 0,-6 16 0,11-24-126,1 1-1,0 0 0,1 0 0,-1 0 1,1 0-1,0 0 0,1 0 0,0 0 1,0 0-1,1 1 0,-1-1 0,2 0 0,-1 0 1,3 8-1,-1-8-24,1-1 0,-1 1 0,1-1 0,0 0 0,0 0 1,0-1-1,1 1 0,0-1 0,0 0 0,1-1 0,-1 1 0,7 3 0,3 1-17,0 0 0,1-1 0,0-1 0,22 7 1,67 14 31,187 31-57,-242-47 21,-50-12 14,1 0 1,-1 0 0,1 0-1,-1 0 1,0 0-1,1 0 1,-1 0 0,1 0-1,-1 0 1,1 0 0,-1 1-1,0-1 1,1 0 0,-1 0-1,1 0 1,-1 1 0,0-1-1,1 0 1,-1 0 0,0 1-1,1-1 1,-1 0-1,0 1 1,1-1 0,-1 1-1,0-1 1,0 0 0,0 1-1,1-1 1,-1 1 0,0-1-1,0 0 1,0 1 0,0-1-1,0 1 1,0-1 0,0 1-1,0-1 1,0 0 0,0 1-1,0-1 1,0 1-1,0-1 1,0 1 0,0-1-1,0 1 1,0-1 0,-1 0-1,1 1 1,0 0 0,-19 15 190,17-14-167,-44 29 467,-77 38-1,39-24-190,-72 51-35,-55 29-226,106-73-289,-49 26-2824,117-53 1945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9234,'21'46'3831,"2"22"-2823,-8-19-814,88 276 217,-27 10-999,-61-221-277,-7-47-581,18 71 0,-23-124 1164,10 25-587,-12-36 815,0-1-1,0 0 1,1 0 0,-1 0-1,1 0 1,-1 0 0,1-1-1,0 1 1,-1 0 0,1-1-1,0 0 1,0 1 0,0-1-1,4 2 1,-5-2 39,1-1 0,0 1 0,-1-1 0,1 1 0,0-1 0,-1 0 0,1 0 0,0 0 0,0 0 0,0 0 0,-1 0 0,1 0 0,0 0 0,-1-1 0,1 1 0,0-1 1,0 1-1,-1-1 0,1 0 0,-1 1 0,1-1 0,-1 0 0,1 0 0,-1 0 0,3-3 0,2-2 35,0 0 0,0-1 0,-1 0 1,6-8-1,-4 3-8,1 2 18,15-23 145,50-56 0,-63 79-158,0 0 0,1 1 0,0 1 1,0 0-1,1 1 0,0 0 0,0 0 0,1 1 0,19-6 0,-3 5 11,1 1 1,38-3-1,22-4 244,-76 10-136,-1-2 0,0 1 0,0-2 0,-1 0 0,1 0-1,-1-1 1,-1 0 0,1-1 0,-1-1 0,-1 0 0,0 0-1,0-1 1,-1 0 0,14-19 0,-20 24-93,1 0 0,-1 0 0,0 0 0,-1 0-1,1 0 1,-1-1 0,0 1 0,0-1 0,-1 0 0,1 0 0,-1 1 0,-1-1-1,1 0 1,-1 0 0,-1-8 0,0 5 73,0 1 1,-1 0-1,0 0 1,-1 0-1,1 0 1,-2 1-1,1-1 1,-1 1-1,0-1 1,-7-7-1,5 6 1,0 1 1,-1 0-1,0 1 1,-1 0-1,0 0 0,0 0 1,0 1-1,-1 0 0,0 1 1,0 0-1,0 0 0,0 1 1,-1 0-1,0 1 0,0 0 1,0 0-1,0 1 1,-13-1-1,14 4-111,0 0 0,0 1 0,1 0 1,-1 0-1,0 0 0,1 1 0,0 1 0,0-1 1,0 2-1,0-1 0,0 1 0,1 0 0,0 0 0,-12 12 1,9-8-469,1 1 0,0 0 0,0 0-1,1 0 1,1 1 0,0 1 0,0-1 0,1 1 0,-6 17 0,2 12-3034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69 9226,'-1'1'195,"0"-1"0,0 0 0,0 0 0,0 0 0,-1 0 1,1 0-1,0 0 0,0 0 0,0-1 0,0 1 0,-1 0 0,1-1 0,0 1 0,-2-2 0,3 2-153,0 0-1,0 0 1,0-1-1,-1 1 1,1 0-1,0-1 1,0 1-1,0 0 1,0-1-1,0 1 1,0 0-1,0-1 1,0 1-1,0 0 1,0-1-1,0 1 1,0 0-1,0-1 1,0 1-1,0 0 1,0 0-1,0-1 1,0 1-1,0 0 1,1-1-1,-1 1 1,0 0-1,0-1 1,0 1-1,1 0 1,-1 0-1,0-1 1,3-1-10,-1-1 0,1 1 0,-1 0 0,1 0 0,0 0 0,-1 0 0,1 0 0,0 1 0,6-3 0,15-4-35,0 1 0,0 1 1,1 2-1,0 0 1,0 1-1,0 2 1,1 0-1,-1 2 1,0 1-1,44 9 0,-52-8-3,-1 2-1,0 0 0,-1 0 1,1 2-1,-1 0 0,0 1 1,0 0-1,-1 1 0,-1 1 1,1 0-1,-2 1 1,1 0-1,-1 1 0,-1 1 1,0 0-1,-1 0 0,9 16 1,2 10 21,-2 1 0,-2 1 1,-1 0-1,19 85 1,-21-56-386,-4 0-1,3 94 1,-13-157 108,1 4-668,-1-1 1,0 0 0,-1 0-1,-2 11 1,3-20 842,0 0-1,0-1 1,-1 1-1,1 0 1,0-1-1,-1 1 1,1-1-1,0 1 1,-1-1-1,1 1 1,-1-1 0,1 1-1,-1-1 1,1 1-1,-1-1 1,1 1-1,-1-1 1,-1 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9818,'8'-7'3833,"-2"-6"-2625,-3-4-784,33 2-456,6-8-152,31 3-816,-6-1-816,8 13 1103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4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112 153 7698,'1'0'221,"0"0"1,-1 0-1,1-1 1,0 1-1,0 0 1,-1 0-1,1-1 1,-1 1-1,1 0 1,0-1-1,-1 1 1,1 0-1,-1-1 1,1 1-1,0-1 1,0 0-1,12-20 417,-10 16-414,1-3-174,13-20-132,22-53 0,-39 81 77,0 0 1,0 0-1,0 0 1,0 0-1,0 0 1,0-1-1,0 1 1,0 0-1,0 0 0,0 0 1,0 0-1,0 0 1,0 0-1,0 0 1,0 0-1,0-1 1,0 1-1,0 0 1,0 0-1,0 0 1,0 0-1,0 0 1,0 0-1,0 0 1,0 0-1,0 0 1,0-1-1,0 1 1,0 0-1,0 0 1,-1 0-1,1 0 1,0 0-1,0 0 1,0 0-1,0 0 1,0 0-1,0 0 1,0 0-1,0 0 1,0 0-1,0-1 1,-1 1-1,1 0 1,0 0-1,0 0 1,0 0-1,0 0 1,0 0-1,0 0 1,0 0-1,0 0 0,-1 0 1,-8 3-93,-9 6 55,12-4 74,1 0 1,-1 1-1,1-1 1,0 1 0,1 1-1,-1-1 1,1 1-1,0 0 1,1 0-1,0 0 1,0 0-1,0 0 1,1 1-1,-2 7 1,2-2 14,-1 0 0,2 0 1,-1 1-1,2-1 0,0 0 0,1 0 0,3 23 0,0-23-48,1 0 0,0-1-1,0 1 1,1-1 0,1 0-1,0-1 1,13 16-1,-8-9-17,16 28 0,-27-45 22,0 0 1,0 1-1,-1 0 0,1-1 1,0 1-1,-1-1 0,0 1 1,1 0-1,-1-1 0,0 1 1,0 0-1,0-1 0,0 1 0,0 0 1,0-1-1,0 1 0,-1 0 1,1-1-1,-1 1 0,1 0 1,-1-1-1,1 1 0,-1-1 1,0 1-1,0-1 0,0 0 1,0 1-1,0-1 0,0 0 1,0 1-1,0-1 0,-1 0 0,1 0 1,0 0-1,-1 0 0,-2 1 1,-5 3 32,-1-1 1,0 1-1,0-2 1,-19 5-1,7-2-8,-52 17-1523,51-18 919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327 233 2641,'0'0'51,"-1"0"1,1 0 0,0 0 0,-1-1 0,1 1-1,0 0 1,0 0 0,-1-1 0,1 1 0,0 0 0,0-1-1,-1 1 1,1 0 0,0-1 0,0 1 0,0 0 0,0-1-1,0 1 1,-1-1 0,1 1 0,0 0 0,0-1-1,0 1 1,0 0 0,0-1 0,0 1 0,0-1 0,0 1-1,1 0 1,-1-1 0,0 1 0,0-1 0,3-16-888,-2 14 924,9-36-23,-7 30 517,-1-1-1,0 1 0,0-1 0,1-18 1,-3 22-258,-1 0 0,1 1 1,-1-1-1,0 0 0,-1 1 1,1-1-1,-1 1 0,0-1 1,-1 1-1,1 0 1,-5-7-1,6 10-283,-1 0 0,1 1 0,0-1 0,-1 0 0,1 1 0,-1 0 0,1-1 0,-1 1 0,0 0 0,0 0 0,1 0 0,-1 0 0,0 0 0,0 0 0,0 0 0,0 1 0,0-1 0,0 1 0,0-1 0,0 1 0,0 0 0,-1 0 0,1 0 0,0 0 0,0 0 0,0 0 0,0 1 0,0-1 0,0 1 0,0 0 0,0-1 0,0 1 0,-3 2 0,-2 1-3,0 0 1,1 0-1,0 1 0,0 0 0,0 0 0,0 0 1,1 1-1,0 0 0,0 0 0,1 0 0,-1 1 0,1 0 1,1 0-1,-1 0 0,-3 12 0,5-13-35,0 0 1,1 0-1,-1 0 0,1 0 0,1 1 0,-1-1 1,1 0-1,0 0 0,0 1 0,1-1 0,0 0 0,0 1 1,1-1-1,-1 0 0,1 0 0,1 0 0,-1-1 1,1 1-1,5 8 0,-7-12 15,1 0 1,0 0-1,-1-1 0,1 1 0,0-1 1,0 1-1,0-1 0,0 1 1,0-1-1,0 0 0,0 0 1,0 0-1,1 0 0,-1-1 0,0 1 1,1-1-1,-1 1 0,0-1 1,1 0-1,-1 0 0,1 0 0,-1 0 1,0 0-1,1 0 0,-1-1 1,3 0-1,1-1 40,0 1 1,-1-1-1,1-1 0,-1 1 1,0-1-1,0 0 0,0 0 1,0 0-1,6-6 1,-3 1 36,-4 4-37,0 1 1,0-1 0,1 1-1,-1-1 1,1 1 0,5-2-1,-8 4-53,0 0 1,1 0-1,-1 1 0,1-1 0,-1 1 0,0 0 0,1 0 0,-1 0 0,1 0 0,-1 0 1,0 0-1,1 1 0,-1-1 0,0 1 0,1 0 0,-1 0 0,0 0 0,3 1 0,10 7-24,0 1 0,0 1 0,-1 0 0,-1 1 0,0 1 0,16 19 0,5 3 6,-33-33 13,19 18 5,0 1 1,17 24-1,-33-39 15,-1-1 0,1 1-1,-1-1 1,0 1 0,0 0 0,0 0 0,-1 1 0,0-1 0,0 0 0,-1 1 0,0-1 0,0 1 0,0 0 0,-1 12-1,-1-15 22,0 0-1,-1 0 1,1 1-1,-1-1 0,0 0 1,0 0-1,0 0 1,0-1-1,-1 1 0,0 0 1,1-1-1,-1 0 1,-7 6-1,-3 2 152,0-1-1,-20 11 1,-157 85 718,121-69-827,50-27-100,1-1-1,-1 0 0,-1-2 1,-39 11-1,48-16-385,1-1 0,0 0 0,-1-1 0,-16-1-1,17 0-631,0-1 0,0 0 0,1 0 0,-1-1 0,-12-6 0,-7-7-1000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5553,'4'0'2257,"2"4"-1305,-5 5-216,24 18-248,-22 4-72,8 25-200,-8 7-56,-1 12-56,8 9-8,-10-3-24,0 2-16,-2 1-16,1-7-32,-2-8-216,7-11-280,-4-23-1224,5-10 1120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8450,'16'32'3216,"-1"14"-2255,-2 7-705,13 19-232,-11-1-8,-13 0-16,-3 2-40,-22-5-496,4 6-449,-9-12-1191,-2 2-721,1 2 1777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3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1 543 8810,'8'2'747,"0"-1"1,0 1-1,15 0 0,1 0-717,42 5-72,-1-4 0,82-5 0,133-26-31,-171 15 75,795-84 321,-303 12-119,-407 55-180,204-33-20,68-15-72,-44 10-344,-63 15-638,-11 8 475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3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5105,'0'0'114,"0"0"0,0 0 1,0 1-1,0-1 0,0 0 0,0 0 0,0 0 0,0 1 0,0-1 0,0 0 1,1 0-1,-1 0 0,0 0 0,0 1 0,0-1 0,0 0 0,0 0 1,0 0-1,1 0 0,-1 0 0,0 0 0,0 1 0,0-1 0,0 0 1,1 0-1,-1 0 0,0 0 0,0 0 0,0 0 0,1 0 0,-1 0 0,0 0 1,0 0-1,0 0 0,1 0 0,-1 0 0,0 0 0,0 0 0,0 0 1,0 0-1,1 0 0,-1 0 0,0 0 0,0 0 0,0 0 0,1 0 1,-1 0-1,0 0 0,0-1 0,23-2-423,2-2 415,12 2-118,0 2 0,0 2 0,0 1 1,-1 1-1,1 2 0,-1 2 0,52 17 0,-76-20 8,1 1-1,-2 1 0,1 0 1,-1 0-1,0 1 0,0 1 1,-1 0-1,0 0 0,0 1 1,-1 0-1,13 17 0,-11-10 4,-1 0 0,0 1 0,-1 0 0,-1 0-1,-1 1 1,0 0 0,4 24 0,21 118-17,-23-102-886,3-1 1,20 59-1,-30-111 746,0 0-223,0 0-1,0 0 1,-1 0 0,1 0-1,-1 0 1,0 0 0,0 1-1,-1-1 1,1 0 0,-1 0-1,-1 1 1,0 5 0,-6-5-440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3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76 387 4913,'-31'0'2209,"2"-3"-889,18 2-728,6 1-136,16-4-88,10-5-64,30-6-152,17-3-24,25-10-64,11 0-40,-4-3-24,0-6-8,3 1-112,3-5-256,19-2-1088,-2 2-929,-19-11 1417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5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87 7370,'-25'-16'2496,"-2"-7"-2120,5 7-912,6 3-344,2 4-1273,-10-1 1417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5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338 124 4161,'-4'-3'217,"0"0"0,1-1 1,-1 1-1,1-1 0,0 0 0,0 1 0,0-1 1,1-1-1,0 1 0,-1 0 0,1-1 1,1 1-1,-1-1 0,1 1 0,-1-1 0,0-7 1,2 10-205,-1-1 0,1 1 0,-1 0 0,0 0 0,0 0 0,1 0 0,-2 0 0,1 0 0,0 0 0,0 1 0,0-1 0,-1 0 1,1 1-1,-1-1 0,0 0 0,1 1 0,-1 0 0,0-1 0,0 1 0,0 0 0,0 0 0,0 0 0,0 0 0,0 1 0,0-1 0,-4 0 0,1-1 56,0 1-1,0 0 1,0 1-1,-1-1 1,1 1-1,0 0 1,0 0-1,-1 0 0,1 1 1,-8 2-1,0 1 25,0 1 1,0 0-1,-21 12 0,29-14-80,1 0 1,-1 0 0,1 1 0,0-1-1,0 1 1,0 0 0,1 1-1,0-1 1,-1 0 0,2 1 0,-1 0-1,-4 9 1,4-5-6,0 0-1,0 0 1,1 0-1,0 0 1,0 0-1,1 1 1,0-1-1,1 12 1,1-16-9,-1 0 1,1 0-1,0 0 1,1 0-1,-1 0 1,1 0 0,0 0-1,0 0 1,0 0-1,1-1 1,0 1-1,-1-1 1,2 0-1,-1 0 1,0 0-1,8 6 1,-4-4 0,1-1-1,-1-1 0,1 1 1,0-1-1,0-1 1,0 0-1,1 0 1,10 2-1,-15-3 11,0-1 0,0-1 0,0 1 0,0 0 0,0-1 0,0 0 0,-1 0 0,1 0 0,0-1 0,0 1 0,0-1 0,0 0 0,0 0 0,0 0 0,-1-1 0,1 1 0,0-1 0,-1 0 0,0 0 0,5-3 0,27-24 369,-27 23-198,-1 0 1,1-1 0,9-10 0,14-23 1050,-31 40-1226,0 0-1,0 0 1,0 0-1,1-1 0,-1 1 1,0 0-1,0 0 1,1 0-1,-1 0 0,0 0 1,0 0-1,1 0 1,-1-1-1,0 1 1,0 0-1,1 0 0,-1 0 1,0 0-1,0 0 1,1 0-1,-1 0 1,0 0-1,0 0 0,1 1 1,-1-1-1,0 0 1,0 0-1,1 0 1,-1 0-1,0 0 0,0 0 1,0 0-1,1 1 1,-1-1-1,10 11 15,6 13-88,-16-23 72,26 52-70,-3 0 0,-2 2 1,14 57-1,-32-100 112,0 0 1,0 0 0,-1 0-1,0 0 1,-1 1-1,-1-1 1,0 1 0,0-1-1,-1 0 1,-1 1-1,0-1 1,-1 0 0,0 0-1,-5 12 1,4-14 117,-1-1 1,1 1-1,-2-1 1,1 0-1,-1-1 1,0 1-1,-1-1 1,0 0-1,0-1 1,-16 13-1,-17 14 128,25-21-262,0 0 0,-1-1 0,0-1 0,-1 0 0,-28 13 1,-162 50-3752,164-57 2627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4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26 270 9618,'-3'4'224,"0"0"0,0 0 0,1 0 0,-1 0 0,1 1 0,0-1 1,1 1-1,-1 0 0,1-1 0,0 1 0,0 0 0,0 0 0,0 8 0,2-4-170,-1 0-1,1 0 1,0 0 0,1-1-1,0 1 1,1 0 0,4 11-1,-3-11-83,0 1 0,1-1 0,0 0 0,0 0 0,1-1 0,0 0 0,1 0 0,0 0 0,0-1 0,1 0 0,0 0 0,0-1 0,16 10 0,-16-13 38,0 0 0,0-1-1,0 0 1,0-1 0,1 0-1,-1 0 1,0-1 0,1 0 0,-1 0-1,0-1 1,1 0 0,15-5 0,-2 1 31,-1-2 1,0-1 0,28-14 0,-35 14 3,0 0 0,-1-1 0,0 0 0,-1-1 0,0-1 0,-1 0 0,0 0 0,-1-1 0,0-1 0,0 1 0,-2-1 0,9-16 0,4-34 290,-14 44-120,-1 1-1,5-29 0,-10 39-130,0 0 1,0 0-1,-1 1 0,-1-1 0,1 0 0,-1 0 1,-1 1-1,1-1 0,-4-8 0,2 8 5,0-1 0,0 1-1,-1 0 1,-1 0 0,1 1-1,-1-1 1,-1 1 0,1 0 0,-10-9-1,12 13-73,-1 0-1,0 0 0,1 0 1,-1 1-1,-1-1 1,1 1-1,0 0 0,0 0 1,-1 0-1,1 1 1,-1-1-1,0 1 0,1 0 1,-1 1-1,0-1 1,0 1-1,1 0 0,-1 0 1,-7 1-1,-5 2-156,0 0 0,0 1-1,0 1 1,-20 9 0,20-6-40,-7 3-772,-32 20 0,48-26 574,1 0 0,0 0 0,1 1 0,-1 0 0,1 0 0,0 1 0,1 0 0,-7 10 1,4-4-376,1 1 1,1 0 0,-5 16 0,-10 50-1118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4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32 496 6025,'3'10'330,"0"0"-1,1 0 0,0-1 1,0 1-1,1-1 0,1 0 1,9 13-1,-11-18-310,0 0 1,0-1-1,0 1 1,0-1-1,0 0 0,1 0 1,0 0-1,-1-1 0,1 0 1,0 0-1,0 0 0,0 0 1,1-1-1,-1 0 1,0 0-1,0 0 0,7-1 1,3 1 24,1-2 1,-1 0 0,0 0 0,0-2 0,0 0-1,0 0 1,0-2 0,-1 0 0,0 0-1,0-1 1,0-1 0,0-1 0,-1 1 0,22-19-1,-14 8 187,-2-1 0,0 0-1,-1-1 1,-1-1-1,0-1 1,-2 0 0,20-40-1,-27 47-1,-1-1-1,-1-1 1,0 1 0,-1-1-1,3-24 1,-6 30-80,-1 0 0,0 0 0,-1-1 0,0 1 1,-1 0-1,0 0 0,-1-1 0,0 1 0,-5-12 0,5 18-80,-1-1-1,0 1 0,0-1 0,0 1 0,0 0 0,-1 0 0,0 1 0,0-1 0,-1 1 0,1-1 1,-1 1-1,0 1 0,0-1 0,0 1 0,0 0 0,-1 0 0,1 0 0,-1 1 0,0 0 0,0 0 1,-6-1-1,-3 0-38,-1 0 1,1 1-1,0 1 0,-1 0 1,1 1-1,-1 1 1,-16 3-1,13 0-77,0 1-1,0 1 1,0 0 0,0 1-1,-24 14 1,-82 55-1923,121-73 1833,-45 30-2498,11-6 1085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310.png"/><Relationship Id="rId7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410.png"/><Relationship Id="rId9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0.png"/><Relationship Id="rId176" Type="http://schemas.openxmlformats.org/officeDocument/2006/relationships/image" Target="../media/image440.png"/><Relationship Id="rId120" Type="http://schemas.openxmlformats.org/officeDocument/2006/relationships/customXml" Target="../ink/ink88.xml"/><Relationship Id="rId175" Type="http://schemas.openxmlformats.org/officeDocument/2006/relationships/image" Target="../media/image430.png"/><Relationship Id="rId170" Type="http://schemas.openxmlformats.org/officeDocument/2006/relationships/image" Target="../media/image380.png"/><Relationship Id="rId2" Type="http://schemas.openxmlformats.org/officeDocument/2006/relationships/customXml" Target="../ink/ink87.xml"/><Relationship Id="rId174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0.png"/><Relationship Id="rId119" Type="http://schemas.openxmlformats.org/officeDocument/2006/relationships/image" Target="../media/image182.png"/><Relationship Id="rId173" Type="http://schemas.openxmlformats.org/officeDocument/2006/relationships/image" Target="../media/image411.png"/><Relationship Id="rId169" Type="http://schemas.openxmlformats.org/officeDocument/2006/relationships/image" Target="../media/image370.png"/><Relationship Id="rId177" Type="http://schemas.openxmlformats.org/officeDocument/2006/relationships/image" Target="../media/image450.png"/><Relationship Id="rId168" Type="http://schemas.openxmlformats.org/officeDocument/2006/relationships/image" Target="../media/image205.png"/><Relationship Id="rId172" Type="http://schemas.openxmlformats.org/officeDocument/2006/relationships/image" Target="../media/image40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customXml" Target="../ink/ink12.xml"/><Relationship Id="rId42" Type="http://schemas.openxmlformats.org/officeDocument/2006/relationships/image" Target="../media/image20.png"/><Relationship Id="rId63" Type="http://schemas.openxmlformats.org/officeDocument/2006/relationships/customXml" Target="../ink/ink33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07" Type="http://schemas.openxmlformats.org/officeDocument/2006/relationships/customXml" Target="../ink/ink55.xml"/><Relationship Id="rId11" Type="http://schemas.openxmlformats.org/officeDocument/2006/relationships/customXml" Target="../ink/ink7.xml"/><Relationship Id="rId32" Type="http://schemas.openxmlformats.org/officeDocument/2006/relationships/image" Target="../media/image15.png"/><Relationship Id="rId53" Type="http://schemas.openxmlformats.org/officeDocument/2006/relationships/customXml" Target="../ink/ink28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6.xml"/><Relationship Id="rId5" Type="http://schemas.openxmlformats.org/officeDocument/2006/relationships/customXml" Target="../ink/ink4.xml"/><Relationship Id="rId95" Type="http://schemas.openxmlformats.org/officeDocument/2006/relationships/customXml" Target="../ink/ink49.xml"/><Relationship Id="rId22" Type="http://schemas.openxmlformats.org/officeDocument/2006/relationships/image" Target="../media/image10.png"/><Relationship Id="rId27" Type="http://schemas.openxmlformats.org/officeDocument/2006/relationships/customXml" Target="../ink/ink15.xml"/><Relationship Id="rId43" Type="http://schemas.openxmlformats.org/officeDocument/2006/relationships/customXml" Target="../ink/ink23.xml"/><Relationship Id="rId48" Type="http://schemas.openxmlformats.org/officeDocument/2006/relationships/image" Target="../media/image23.png"/><Relationship Id="rId64" Type="http://schemas.openxmlformats.org/officeDocument/2006/relationships/image" Target="../media/image32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71.xml"/><Relationship Id="rId80" Type="http://schemas.openxmlformats.org/officeDocument/2006/relationships/image" Target="../media/image40.png"/><Relationship Id="rId85" Type="http://schemas.openxmlformats.org/officeDocument/2006/relationships/customXml" Target="../ink/ink44.xml"/><Relationship Id="rId150" Type="http://schemas.openxmlformats.org/officeDocument/2006/relationships/image" Target="../media/image75.png"/><Relationship Id="rId12" Type="http://schemas.openxmlformats.org/officeDocument/2006/relationships/image" Target="../media/image5.png"/><Relationship Id="rId17" Type="http://schemas.openxmlformats.org/officeDocument/2006/relationships/customXml" Target="../ink/ink10.xml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6.xml"/><Relationship Id="rId54" Type="http://schemas.openxmlformats.org/officeDocument/2006/relationships/image" Target="../media/image26.png"/><Relationship Id="rId70" Type="http://schemas.openxmlformats.org/officeDocument/2006/relationships/image" Target="../media/image35.png"/><Relationship Id="rId75" Type="http://schemas.openxmlformats.org/officeDocument/2006/relationships/customXml" Target="../ink/ink39.xml"/><Relationship Id="rId91" Type="http://schemas.openxmlformats.org/officeDocument/2006/relationships/customXml" Target="../ink/ink4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3" Type="http://schemas.openxmlformats.org/officeDocument/2006/relationships/customXml" Target="../ink/ink13.xml"/><Relationship Id="rId28" Type="http://schemas.openxmlformats.org/officeDocument/2006/relationships/image" Target="../media/image13.png"/><Relationship Id="rId49" Type="http://schemas.openxmlformats.org/officeDocument/2006/relationships/customXml" Target="../ink/ink26.xml"/><Relationship Id="rId114" Type="http://schemas.openxmlformats.org/officeDocument/2006/relationships/image" Target="../media/image57.png"/><Relationship Id="rId119" Type="http://schemas.openxmlformats.org/officeDocument/2006/relationships/customXml" Target="../ink/ink61.xml"/><Relationship Id="rId44" Type="http://schemas.openxmlformats.org/officeDocument/2006/relationships/image" Target="../media/image21.png"/><Relationship Id="rId60" Type="http://schemas.openxmlformats.org/officeDocument/2006/relationships/image" Target="../media/image30.png"/><Relationship Id="rId65" Type="http://schemas.openxmlformats.org/officeDocument/2006/relationships/customXml" Target="../ink/ink34.xml"/><Relationship Id="rId81" Type="http://schemas.openxmlformats.org/officeDocument/2006/relationships/customXml" Target="../ink/ink4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9.xml"/><Relationship Id="rId151" Type="http://schemas.openxmlformats.org/officeDocument/2006/relationships/customXml" Target="../ink/ink77.xml"/><Relationship Id="rId13" Type="http://schemas.openxmlformats.org/officeDocument/2006/relationships/customXml" Target="../ink/ink8.xml"/><Relationship Id="rId18" Type="http://schemas.openxmlformats.org/officeDocument/2006/relationships/image" Target="../media/image8.png"/><Relationship Id="rId39" Type="http://schemas.openxmlformats.org/officeDocument/2006/relationships/customXml" Target="../ink/ink21.xml"/><Relationship Id="rId109" Type="http://schemas.openxmlformats.org/officeDocument/2006/relationships/customXml" Target="../ink/ink56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9.xml"/><Relationship Id="rId76" Type="http://schemas.openxmlformats.org/officeDocument/2006/relationships/image" Target="../media/image38.png"/><Relationship Id="rId97" Type="http://schemas.openxmlformats.org/officeDocument/2006/relationships/customXml" Target="../ink/ink50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4.xml"/><Relationship Id="rId141" Type="http://schemas.openxmlformats.org/officeDocument/2006/relationships/customXml" Target="../ink/ink72.xml"/><Relationship Id="rId146" Type="http://schemas.openxmlformats.org/officeDocument/2006/relationships/image" Target="../media/image73.png"/><Relationship Id="rId7" Type="http://schemas.openxmlformats.org/officeDocument/2006/relationships/customXml" Target="../ink/ink5.xml"/><Relationship Id="rId71" Type="http://schemas.openxmlformats.org/officeDocument/2006/relationships/customXml" Target="../ink/ink37.xml"/><Relationship Id="rId92" Type="http://schemas.openxmlformats.org/officeDocument/2006/relationships/image" Target="../media/image46.png"/><Relationship Id="rId2" Type="http://schemas.openxmlformats.org/officeDocument/2006/relationships/customXml" Target="../ink/ink3.xml"/><Relationship Id="rId29" Type="http://schemas.openxmlformats.org/officeDocument/2006/relationships/customXml" Target="../ink/ink16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4.xml"/><Relationship Id="rId66" Type="http://schemas.openxmlformats.org/officeDocument/2006/relationships/image" Target="../media/image33.png"/><Relationship Id="rId87" Type="http://schemas.openxmlformats.org/officeDocument/2006/relationships/customXml" Target="../ink/ink45.xml"/><Relationship Id="rId110" Type="http://schemas.openxmlformats.org/officeDocument/2006/relationships/image" Target="../media/image55.png"/><Relationship Id="rId115" Type="http://schemas.openxmlformats.org/officeDocument/2006/relationships/customXml" Target="../ink/ink59.xml"/><Relationship Id="rId131" Type="http://schemas.openxmlformats.org/officeDocument/2006/relationships/customXml" Target="../ink/ink67.xml"/><Relationship Id="rId136" Type="http://schemas.openxmlformats.org/officeDocument/2006/relationships/image" Target="../media/image68.png"/><Relationship Id="rId61" Type="http://schemas.openxmlformats.org/officeDocument/2006/relationships/customXml" Target="../ink/ink32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11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9.xml"/><Relationship Id="rId56" Type="http://schemas.openxmlformats.org/officeDocument/2006/relationships/image" Target="../media/image28.png"/><Relationship Id="rId77" Type="http://schemas.openxmlformats.org/officeDocument/2006/relationships/customXml" Target="../ink/ink40.xml"/><Relationship Id="rId100" Type="http://schemas.openxmlformats.org/officeDocument/2006/relationships/image" Target="../media/image50.png"/><Relationship Id="rId105" Type="http://schemas.openxmlformats.org/officeDocument/2006/relationships/customXml" Target="../ink/ink54.xml"/><Relationship Id="rId126" Type="http://schemas.openxmlformats.org/officeDocument/2006/relationships/image" Target="../media/image63.png"/><Relationship Id="rId147" Type="http://schemas.openxmlformats.org/officeDocument/2006/relationships/customXml" Target="../ink/ink75.xml"/><Relationship Id="rId8" Type="http://schemas.openxmlformats.org/officeDocument/2006/relationships/image" Target="../media/image3.png"/><Relationship Id="rId51" Type="http://schemas.openxmlformats.org/officeDocument/2006/relationships/customXml" Target="../ink/ink27.xml"/><Relationship Id="rId72" Type="http://schemas.openxmlformats.org/officeDocument/2006/relationships/image" Target="../media/image36.png"/><Relationship Id="rId93" Type="http://schemas.openxmlformats.org/officeDocument/2006/relationships/customXml" Target="../ink/ink48.xml"/><Relationship Id="rId98" Type="http://schemas.openxmlformats.org/officeDocument/2006/relationships/image" Target="../media/image49.png"/><Relationship Id="rId121" Type="http://schemas.openxmlformats.org/officeDocument/2006/relationships/customXml" Target="../ink/ink62.xml"/><Relationship Id="rId142" Type="http://schemas.openxmlformats.org/officeDocument/2006/relationships/image" Target="../media/image71.png"/><Relationship Id="rId25" Type="http://schemas.openxmlformats.org/officeDocument/2006/relationships/customXml" Target="../ink/ink14.xml"/><Relationship Id="rId46" Type="http://schemas.openxmlformats.org/officeDocument/2006/relationships/image" Target="../media/image22.png"/><Relationship Id="rId67" Type="http://schemas.openxmlformats.org/officeDocument/2006/relationships/customXml" Target="../ink/ink35.xml"/><Relationship Id="rId116" Type="http://schemas.openxmlformats.org/officeDocument/2006/relationships/image" Target="../media/image58.png"/><Relationship Id="rId137" Type="http://schemas.openxmlformats.org/officeDocument/2006/relationships/customXml" Target="../ink/ink70.xml"/><Relationship Id="rId20" Type="http://schemas.openxmlformats.org/officeDocument/2006/relationships/image" Target="../media/image9.png"/><Relationship Id="rId41" Type="http://schemas.openxmlformats.org/officeDocument/2006/relationships/customXml" Target="../ink/ink22.xml"/><Relationship Id="rId62" Type="http://schemas.openxmlformats.org/officeDocument/2006/relationships/image" Target="../media/image31.png"/><Relationship Id="rId83" Type="http://schemas.openxmlformats.org/officeDocument/2006/relationships/customXml" Target="../ink/ink43.xml"/><Relationship Id="rId88" Type="http://schemas.openxmlformats.org/officeDocument/2006/relationships/image" Target="../media/image44.png"/><Relationship Id="rId111" Type="http://schemas.openxmlformats.org/officeDocument/2006/relationships/customXml" Target="../ink/ink57.xml"/><Relationship Id="rId132" Type="http://schemas.openxmlformats.org/officeDocument/2006/relationships/image" Target="../media/image66.png"/><Relationship Id="rId15" Type="http://schemas.openxmlformats.org/officeDocument/2006/relationships/customXml" Target="../ink/ink9.xml"/><Relationship Id="rId36" Type="http://schemas.openxmlformats.org/officeDocument/2006/relationships/image" Target="../media/image17.png"/><Relationship Id="rId57" Type="http://schemas.openxmlformats.org/officeDocument/2006/relationships/customXml" Target="../ink/ink30.xml"/><Relationship Id="rId106" Type="http://schemas.openxmlformats.org/officeDocument/2006/relationships/image" Target="../media/image53.png"/><Relationship Id="rId127" Type="http://schemas.openxmlformats.org/officeDocument/2006/relationships/customXml" Target="../ink/ink65.xml"/><Relationship Id="rId10" Type="http://schemas.openxmlformats.org/officeDocument/2006/relationships/image" Target="../media/image4.png"/><Relationship Id="rId31" Type="http://schemas.openxmlformats.org/officeDocument/2006/relationships/customXml" Target="../ink/ink17.xml"/><Relationship Id="rId52" Type="http://schemas.openxmlformats.org/officeDocument/2006/relationships/image" Target="../media/image25.png"/><Relationship Id="rId73" Type="http://schemas.openxmlformats.org/officeDocument/2006/relationships/customXml" Target="../ink/ink38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61.png"/><Relationship Id="rId143" Type="http://schemas.openxmlformats.org/officeDocument/2006/relationships/customXml" Target="../ink/ink73.xml"/><Relationship Id="rId148" Type="http://schemas.openxmlformats.org/officeDocument/2006/relationships/image" Target="../media/image74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26" Type="http://schemas.openxmlformats.org/officeDocument/2006/relationships/image" Target="../media/image12.png"/><Relationship Id="rId47" Type="http://schemas.openxmlformats.org/officeDocument/2006/relationships/customXml" Target="../ink/ink25.xml"/><Relationship Id="rId68" Type="http://schemas.openxmlformats.org/officeDocument/2006/relationships/image" Target="../media/image34.png"/><Relationship Id="rId89" Type="http://schemas.openxmlformats.org/officeDocument/2006/relationships/customXml" Target="../ink/ink46.xml"/><Relationship Id="rId112" Type="http://schemas.openxmlformats.org/officeDocument/2006/relationships/image" Target="../media/image56.png"/><Relationship Id="rId133" Type="http://schemas.openxmlformats.org/officeDocument/2006/relationships/customXml" Target="../ink/ink68.xml"/><Relationship Id="rId16" Type="http://schemas.openxmlformats.org/officeDocument/2006/relationships/image" Target="../media/image7.png"/><Relationship Id="rId37" Type="http://schemas.openxmlformats.org/officeDocument/2006/relationships/customXml" Target="../ink/ink20.xml"/><Relationship Id="rId58" Type="http://schemas.openxmlformats.org/officeDocument/2006/relationships/image" Target="../media/image29.png"/><Relationship Id="rId79" Type="http://schemas.openxmlformats.org/officeDocument/2006/relationships/customXml" Target="../ink/ink41.xml"/><Relationship Id="rId102" Type="http://schemas.openxmlformats.org/officeDocument/2006/relationships/image" Target="../media/image51.png"/><Relationship Id="rId123" Type="http://schemas.openxmlformats.org/officeDocument/2006/relationships/customXml" Target="../ink/ink63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10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7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310.png"/><Relationship Id="rId7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410.png"/><Relationship Id="rId9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386"/>
              </p:ext>
            </p:extLst>
          </p:nvPr>
        </p:nvGraphicFramePr>
        <p:xfrm>
          <a:off x="488515" y="563880"/>
          <a:ext cx="11212881" cy="190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35%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18s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46s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98s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5x100, Over 100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5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11465"/>
              </p:ext>
            </p:extLst>
          </p:nvPr>
        </p:nvGraphicFramePr>
        <p:xfrm>
          <a:off x="1663700" y="2506089"/>
          <a:ext cx="8420075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/>
        </p:nvGraphicFramePr>
        <p:xfrm>
          <a:off x="488515" y="563880"/>
          <a:ext cx="11212881" cy="190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98s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30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5x100, Over 100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3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03712"/>
              </p:ext>
            </p:extLst>
          </p:nvPr>
        </p:nvGraphicFramePr>
        <p:xfrm>
          <a:off x="162838" y="1909638"/>
          <a:ext cx="119435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(8s)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63.3% (814s)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(/20)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(/50)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70411"/>
              </p:ext>
            </p:extLst>
          </p:nvPr>
        </p:nvGraphicFramePr>
        <p:xfrm>
          <a:off x="488515" y="563880"/>
          <a:ext cx="11212881" cy="190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17s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5x200,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3707391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70932"/>
              </p:ext>
            </p:extLst>
          </p:nvPr>
        </p:nvGraphicFramePr>
        <p:xfrm>
          <a:off x="162838" y="1909638"/>
          <a:ext cx="11943567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Max 84</a:t>
                      </a:r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65% (927s) 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Pure B 44.5%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576s, 1200s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() /20,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42113"/>
              </p:ext>
            </p:extLst>
          </p:nvPr>
        </p:nvGraphicFramePr>
        <p:xfrm>
          <a:off x="488515" y="563880"/>
          <a:ext cx="11212881" cy="336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72% (%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 (76% 91s??)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81s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64% (75%)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155s (183s) 135s of fast.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7469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([21-24], 10s,100s,400s)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60% / 69% / 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71% </a:t>
                      </a:r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/ 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69s  / 91s /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61s </a:t>
                      </a:r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/ 113s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90226"/>
                  </a:ext>
                </a:extLst>
              </a:tr>
              <a:tr h="986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8x100,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019DC717-29BA-0BD2-5867-7970D75D0F8C}"/>
                  </a:ext>
                </a:extLst>
              </p14:cNvPr>
              <p14:cNvContentPartPr/>
              <p14:nvPr/>
            </p14:nvContentPartPr>
            <p14:xfrm>
              <a:off x="10807957" y="6137206"/>
              <a:ext cx="39960" cy="19440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019DC717-29BA-0BD2-5867-7970D75D0F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98957" y="6128566"/>
                <a:ext cx="57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E60D99B4-E166-79F3-7075-8A895EC9CD16}"/>
                  </a:ext>
                </a:extLst>
              </p14:cNvPr>
              <p14:cNvContentPartPr/>
              <p14:nvPr/>
            </p14:nvContentPartPr>
            <p14:xfrm>
              <a:off x="10969957" y="6115966"/>
              <a:ext cx="109800" cy="18792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E60D99B4-E166-79F3-7075-8A895EC9CD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60957" y="6106966"/>
                <a:ext cx="1274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9A02BF94-82C7-B5FB-75EB-7F913218CA51}"/>
                  </a:ext>
                </a:extLst>
              </p14:cNvPr>
              <p14:cNvContentPartPr/>
              <p14:nvPr/>
            </p14:nvContentPartPr>
            <p14:xfrm>
              <a:off x="10806877" y="6456166"/>
              <a:ext cx="18000" cy="16488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9A02BF94-82C7-B5FB-75EB-7F913218CA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97877" y="6447526"/>
                <a:ext cx="35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BEB3E648-A75A-9BF8-2906-9EA2492F8AB1}"/>
                  </a:ext>
                </a:extLst>
              </p14:cNvPr>
              <p14:cNvContentPartPr/>
              <p14:nvPr/>
            </p14:nvContentPartPr>
            <p14:xfrm>
              <a:off x="10930357" y="6402886"/>
              <a:ext cx="75960" cy="1929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BEB3E648-A75A-9BF8-2906-9EA2492F8A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21717" y="6393886"/>
                <a:ext cx="936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BE0FE6BD-D4ED-FD5C-996E-FF86F7D169C6}"/>
                  </a:ext>
                </a:extLst>
              </p14:cNvPr>
              <p14:cNvContentPartPr/>
              <p14:nvPr/>
            </p14:nvContentPartPr>
            <p14:xfrm>
              <a:off x="10025317" y="6000766"/>
              <a:ext cx="201600" cy="20052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BE0FE6BD-D4ED-FD5C-996E-FF86F7D169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16317" y="5992126"/>
                <a:ext cx="219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767BC800-E859-F6AA-F22E-B6C279303B34}"/>
                  </a:ext>
                </a:extLst>
              </p14:cNvPr>
              <p14:cNvContentPartPr/>
              <p14:nvPr/>
            </p14:nvContentPartPr>
            <p14:xfrm>
              <a:off x="10081477" y="6319006"/>
              <a:ext cx="220320" cy="2257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767BC800-E859-F6AA-F22E-B6C279303B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72477" y="6310006"/>
                <a:ext cx="237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DE0089AB-ED1E-D57D-CB61-838A95D86847}"/>
                  </a:ext>
                </a:extLst>
              </p14:cNvPr>
              <p14:cNvContentPartPr/>
              <p14:nvPr/>
            </p14:nvContentPartPr>
            <p14:xfrm>
              <a:off x="9714637" y="6665326"/>
              <a:ext cx="22320" cy="18972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DE0089AB-ED1E-D57D-CB61-838A95D868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05637" y="6656686"/>
                <a:ext cx="399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24017016-E041-12CC-7924-23AB764D5BE5}"/>
                  </a:ext>
                </a:extLst>
              </p14:cNvPr>
              <p14:cNvContentPartPr/>
              <p14:nvPr/>
            </p14:nvContentPartPr>
            <p14:xfrm>
              <a:off x="9852157" y="6599086"/>
              <a:ext cx="79560" cy="1800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24017016-E041-12CC-7924-23AB764D5B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43517" y="6590446"/>
                <a:ext cx="972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8DD81422-653B-848B-B45F-133B51512EB6}"/>
                  </a:ext>
                </a:extLst>
              </p14:cNvPr>
              <p14:cNvContentPartPr/>
              <p14:nvPr/>
            </p14:nvContentPartPr>
            <p14:xfrm>
              <a:off x="9835237" y="6636886"/>
              <a:ext cx="92160" cy="15048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8DD81422-653B-848B-B45F-133B51512E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26597" y="6627886"/>
                <a:ext cx="109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F042D073-9093-A283-9C59-AE512A08084B}"/>
                  </a:ext>
                </a:extLst>
              </p14:cNvPr>
              <p14:cNvContentPartPr/>
              <p14:nvPr/>
            </p14:nvContentPartPr>
            <p14:xfrm>
              <a:off x="10310437" y="6681166"/>
              <a:ext cx="18720" cy="25128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F042D073-9093-A283-9C59-AE512A0808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01797" y="6672166"/>
                <a:ext cx="36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9487CC6E-4C0B-CA00-C1C1-1BF9EA576814}"/>
                  </a:ext>
                </a:extLst>
              </p14:cNvPr>
              <p14:cNvContentPartPr/>
              <p14:nvPr/>
            </p14:nvContentPartPr>
            <p14:xfrm>
              <a:off x="10355437" y="6699166"/>
              <a:ext cx="209160" cy="29268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9487CC6E-4C0B-CA00-C1C1-1BF9EA5768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46437" y="6690526"/>
                <a:ext cx="226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72A3EDBE-4243-94A5-8CB1-31ACBFA60CE9}"/>
                  </a:ext>
                </a:extLst>
              </p14:cNvPr>
              <p14:cNvContentPartPr/>
              <p14:nvPr/>
            </p14:nvContentPartPr>
            <p14:xfrm>
              <a:off x="10392877" y="6852886"/>
              <a:ext cx="222840" cy="18000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72A3EDBE-4243-94A5-8CB1-31ACBFA60CE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84237" y="6843886"/>
                <a:ext cx="2404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9F0869F6-F05B-7D99-63FD-61F2D2E94D70}"/>
                  </a:ext>
                </a:extLst>
              </p14:cNvPr>
              <p14:cNvContentPartPr/>
              <p14:nvPr/>
            </p14:nvContentPartPr>
            <p14:xfrm>
              <a:off x="9193717" y="3418126"/>
              <a:ext cx="280440" cy="350640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9F0869F6-F05B-7D99-63FD-61F2D2E94D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84717" y="3409126"/>
                <a:ext cx="298080" cy="35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E787163E-3255-ABC8-7FEE-BA53C2F67EAC}"/>
                  </a:ext>
                </a:extLst>
              </p14:cNvPr>
              <p14:cNvContentPartPr/>
              <p14:nvPr/>
            </p14:nvContentPartPr>
            <p14:xfrm>
              <a:off x="9372277" y="3472486"/>
              <a:ext cx="13320" cy="18000"/>
            </p14:xfrm>
          </p:contentPart>
        </mc:Choice>
        <mc:Fallback xmlns=""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E787163E-3255-ABC8-7FEE-BA53C2F67EA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63277" y="3463486"/>
                <a:ext cx="30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7" name="Encre 76">
                <a:extLst>
                  <a:ext uri="{FF2B5EF4-FFF2-40B4-BE49-F238E27FC236}">
                    <a16:creationId xmlns:a16="http://schemas.microsoft.com/office/drawing/2014/main" id="{3743608F-143D-3F8F-8EC4-76C3707E9965}"/>
                  </a:ext>
                </a:extLst>
              </p14:cNvPr>
              <p14:cNvContentPartPr/>
              <p14:nvPr/>
            </p14:nvContentPartPr>
            <p14:xfrm>
              <a:off x="9446797" y="4035526"/>
              <a:ext cx="16560" cy="12240"/>
            </p14:xfrm>
          </p:contentPart>
        </mc:Choice>
        <mc:Fallback xmlns="">
          <p:pic>
            <p:nvPicPr>
              <p:cNvPr id="77" name="Encre 76">
                <a:extLst>
                  <a:ext uri="{FF2B5EF4-FFF2-40B4-BE49-F238E27FC236}">
                    <a16:creationId xmlns:a16="http://schemas.microsoft.com/office/drawing/2014/main" id="{3743608F-143D-3F8F-8EC4-76C3707E996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38157" y="4026526"/>
                <a:ext cx="342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182A0B31-2899-F466-5E93-DD2A6C9438FB}"/>
                  </a:ext>
                </a:extLst>
              </p14:cNvPr>
              <p14:cNvContentPartPr/>
              <p14:nvPr/>
            </p14:nvContentPartPr>
            <p14:xfrm>
              <a:off x="9979957" y="5606206"/>
              <a:ext cx="232200" cy="190800"/>
            </p14:xfrm>
          </p:contentPart>
        </mc:Choice>
        <mc:Fallback xmlns=""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182A0B31-2899-F466-5E93-DD2A6C9438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71317" y="5597206"/>
                <a:ext cx="249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1" name="Encre 100">
                <a:extLst>
                  <a:ext uri="{FF2B5EF4-FFF2-40B4-BE49-F238E27FC236}">
                    <a16:creationId xmlns:a16="http://schemas.microsoft.com/office/drawing/2014/main" id="{1880E1C9-1017-5F0D-F7C5-9CF68B3C1A77}"/>
                  </a:ext>
                </a:extLst>
              </p14:cNvPr>
              <p14:cNvContentPartPr/>
              <p14:nvPr/>
            </p14:nvContentPartPr>
            <p14:xfrm>
              <a:off x="1999117" y="4842286"/>
              <a:ext cx="85320" cy="133560"/>
            </p14:xfrm>
          </p:contentPart>
        </mc:Choice>
        <mc:Fallback xmlns="">
          <p:pic>
            <p:nvPicPr>
              <p:cNvPr id="101" name="Encre 100">
                <a:extLst>
                  <a:ext uri="{FF2B5EF4-FFF2-40B4-BE49-F238E27FC236}">
                    <a16:creationId xmlns:a16="http://schemas.microsoft.com/office/drawing/2014/main" id="{1880E1C9-1017-5F0D-F7C5-9CF68B3C1A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90117" y="4833286"/>
                <a:ext cx="102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2" name="Encre 101">
                <a:extLst>
                  <a:ext uri="{FF2B5EF4-FFF2-40B4-BE49-F238E27FC236}">
                    <a16:creationId xmlns:a16="http://schemas.microsoft.com/office/drawing/2014/main" id="{30C54ECE-218C-71A8-5A17-140C7153A0F6}"/>
                  </a:ext>
                </a:extLst>
              </p14:cNvPr>
              <p14:cNvContentPartPr/>
              <p14:nvPr/>
            </p14:nvContentPartPr>
            <p14:xfrm>
              <a:off x="1617157" y="4746886"/>
              <a:ext cx="145440" cy="358200"/>
            </p14:xfrm>
          </p:contentPart>
        </mc:Choice>
        <mc:Fallback xmlns="">
          <p:pic>
            <p:nvPicPr>
              <p:cNvPr id="102" name="Encre 101">
                <a:extLst>
                  <a:ext uri="{FF2B5EF4-FFF2-40B4-BE49-F238E27FC236}">
                    <a16:creationId xmlns:a16="http://schemas.microsoft.com/office/drawing/2014/main" id="{30C54ECE-218C-71A8-5A17-140C7153A0F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08157" y="4737886"/>
                <a:ext cx="1630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4" name="Encre 103">
                <a:extLst>
                  <a:ext uri="{FF2B5EF4-FFF2-40B4-BE49-F238E27FC236}">
                    <a16:creationId xmlns:a16="http://schemas.microsoft.com/office/drawing/2014/main" id="{B98A7C77-73C3-8ABC-232E-B279D90CB049}"/>
                  </a:ext>
                </a:extLst>
              </p14:cNvPr>
              <p14:cNvContentPartPr/>
              <p14:nvPr/>
            </p14:nvContentPartPr>
            <p14:xfrm>
              <a:off x="333757" y="4813486"/>
              <a:ext cx="95400" cy="289440"/>
            </p14:xfrm>
          </p:contentPart>
        </mc:Choice>
        <mc:Fallback xmlns="">
          <p:pic>
            <p:nvPicPr>
              <p:cNvPr id="104" name="Encre 103">
                <a:extLst>
                  <a:ext uri="{FF2B5EF4-FFF2-40B4-BE49-F238E27FC236}">
                    <a16:creationId xmlns:a16="http://schemas.microsoft.com/office/drawing/2014/main" id="{B98A7C77-73C3-8ABC-232E-B279D90CB04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4757" y="4804486"/>
                <a:ext cx="11304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EFA603F-D37E-2BE3-742B-F8AD72EFDA66}"/>
              </a:ext>
            </a:extLst>
          </p:cNvPr>
          <p:cNvGrpSpPr/>
          <p:nvPr/>
        </p:nvGrpSpPr>
        <p:grpSpPr>
          <a:xfrm>
            <a:off x="576397" y="4726366"/>
            <a:ext cx="236880" cy="356400"/>
            <a:chOff x="576397" y="4726366"/>
            <a:chExt cx="2368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86D308D5-5389-E4F7-0237-29E2045CC3B0}"/>
                    </a:ext>
                  </a:extLst>
                </p14:cNvPr>
                <p14:cNvContentPartPr/>
                <p14:nvPr/>
              </p14:nvContentPartPr>
              <p14:xfrm>
                <a:off x="576397" y="4726366"/>
                <a:ext cx="114120" cy="35640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86D308D5-5389-E4F7-0237-29E2045CC3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7397" y="4717366"/>
                  <a:ext cx="131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4DCC217C-1C53-6B92-3447-BA079E88900D}"/>
                    </a:ext>
                  </a:extLst>
                </p14:cNvPr>
                <p14:cNvContentPartPr/>
                <p14:nvPr/>
              </p14:nvContentPartPr>
              <p14:xfrm>
                <a:off x="741277" y="5011126"/>
                <a:ext cx="72000" cy="4212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4DCC217C-1C53-6B92-3447-BA079E8890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2637" y="5002486"/>
                  <a:ext cx="896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FD72BE5F-8A38-6C9E-F422-FBE34F0B560E}"/>
              </a:ext>
            </a:extLst>
          </p:cNvPr>
          <p:cNvGrpSpPr/>
          <p:nvPr/>
        </p:nvGrpSpPr>
        <p:grpSpPr>
          <a:xfrm>
            <a:off x="950797" y="4721686"/>
            <a:ext cx="357840" cy="293760"/>
            <a:chOff x="950797" y="4721686"/>
            <a:chExt cx="3578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7" name="Encre 106">
                  <a:extLst>
                    <a:ext uri="{FF2B5EF4-FFF2-40B4-BE49-F238E27FC236}">
                      <a16:creationId xmlns:a16="http://schemas.microsoft.com/office/drawing/2014/main" id="{B7605951-BB88-8DCD-5543-46C4C7410C67}"/>
                    </a:ext>
                  </a:extLst>
                </p14:cNvPr>
                <p14:cNvContentPartPr/>
                <p14:nvPr/>
              </p14:nvContentPartPr>
              <p14:xfrm>
                <a:off x="950797" y="4823926"/>
                <a:ext cx="132840" cy="191520"/>
              </p14:xfrm>
            </p:contentPart>
          </mc:Choice>
          <mc:Fallback xmlns="">
            <p:pic>
              <p:nvPicPr>
                <p:cNvPr id="107" name="Encre 106">
                  <a:extLst>
                    <a:ext uri="{FF2B5EF4-FFF2-40B4-BE49-F238E27FC236}">
                      <a16:creationId xmlns:a16="http://schemas.microsoft.com/office/drawing/2014/main" id="{B7605951-BB88-8DCD-5543-46C4C7410C6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2157" y="4814926"/>
                  <a:ext cx="150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8A0E477-A42F-CAC9-FA55-B2131D67FFFF}"/>
                    </a:ext>
                  </a:extLst>
                </p14:cNvPr>
                <p14:cNvContentPartPr/>
                <p14:nvPr/>
              </p14:nvContentPartPr>
              <p14:xfrm>
                <a:off x="1210717" y="4721686"/>
                <a:ext cx="97920" cy="27576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8A0E477-A42F-CAC9-FA55-B2131D67FF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02077" y="4712686"/>
                  <a:ext cx="11556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D772C00-0367-0910-EC31-B1C4D4D7AB5C}"/>
              </a:ext>
            </a:extLst>
          </p:cNvPr>
          <p:cNvGrpSpPr/>
          <p:nvPr/>
        </p:nvGrpSpPr>
        <p:grpSpPr>
          <a:xfrm>
            <a:off x="450037" y="5378686"/>
            <a:ext cx="1558440" cy="1419840"/>
            <a:chOff x="450037" y="5378686"/>
            <a:chExt cx="1558440" cy="14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F3C2E88C-D193-B771-EB04-D5543522019F}"/>
                    </a:ext>
                  </a:extLst>
                </p14:cNvPr>
                <p14:cNvContentPartPr/>
                <p14:nvPr/>
              </p14:nvContentPartPr>
              <p14:xfrm>
                <a:off x="1064917" y="6576046"/>
                <a:ext cx="32760" cy="111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F3C2E88C-D193-B771-EB04-D554352201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5917" y="6567406"/>
                  <a:ext cx="50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040DA4BE-1BC1-394C-6391-B8377D8A2C3A}"/>
                    </a:ext>
                  </a:extLst>
                </p14:cNvPr>
                <p14:cNvContentPartPr/>
                <p14:nvPr/>
              </p14:nvContentPartPr>
              <p14:xfrm>
                <a:off x="1202077" y="6654526"/>
                <a:ext cx="160920" cy="399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040DA4BE-1BC1-394C-6391-B8377D8A2C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93437" y="6645526"/>
                  <a:ext cx="178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4F6E0B65-F7D0-8926-7294-888BC428A996}"/>
                    </a:ext>
                  </a:extLst>
                </p14:cNvPr>
                <p14:cNvContentPartPr/>
                <p14:nvPr/>
              </p14:nvContentPartPr>
              <p14:xfrm>
                <a:off x="450037" y="5598286"/>
                <a:ext cx="32040" cy="43668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4F6E0B65-F7D0-8926-7294-888BC428A9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1397" y="5589286"/>
                  <a:ext cx="496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6368059E-F0DE-5C11-4229-38FF19164768}"/>
                    </a:ext>
                  </a:extLst>
                </p14:cNvPr>
                <p14:cNvContentPartPr/>
                <p14:nvPr/>
              </p14:nvContentPartPr>
              <p14:xfrm>
                <a:off x="569557" y="5584966"/>
                <a:ext cx="102240" cy="32508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6368059E-F0DE-5C11-4229-38FF191647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0917" y="5576326"/>
                  <a:ext cx="119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E94D4712-48BC-DE91-F1E8-9616ECAD047C}"/>
                    </a:ext>
                  </a:extLst>
                </p14:cNvPr>
                <p14:cNvContentPartPr/>
                <p14:nvPr/>
              </p14:nvContentPartPr>
              <p14:xfrm>
                <a:off x="724717" y="5803486"/>
                <a:ext cx="42120" cy="331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E94D4712-48BC-DE91-F1E8-9616ECAD04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5717" y="5794486"/>
                  <a:ext cx="59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1BF5973A-DA3B-BEFA-2F16-18BF0BD0A3F2}"/>
                    </a:ext>
                  </a:extLst>
                </p14:cNvPr>
                <p14:cNvContentPartPr/>
                <p14:nvPr/>
              </p14:nvContentPartPr>
              <p14:xfrm>
                <a:off x="987517" y="5621686"/>
                <a:ext cx="134640" cy="20628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1BF5973A-DA3B-BEFA-2F16-18BF0BD0A3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8877" y="5613046"/>
                  <a:ext cx="15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46DE028A-0F95-D616-F400-4735739C90D2}"/>
                    </a:ext>
                  </a:extLst>
                </p14:cNvPr>
                <p14:cNvContentPartPr/>
                <p14:nvPr/>
              </p14:nvContentPartPr>
              <p14:xfrm>
                <a:off x="1199917" y="5529886"/>
                <a:ext cx="146160" cy="3693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46DE028A-0F95-D616-F400-4735739C90D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91277" y="5521246"/>
                  <a:ext cx="163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62752BA-1EA1-1A74-1D60-072894B43113}"/>
                    </a:ext>
                  </a:extLst>
                </p14:cNvPr>
                <p14:cNvContentPartPr/>
                <p14:nvPr/>
              </p14:nvContentPartPr>
              <p14:xfrm>
                <a:off x="584677" y="6193006"/>
                <a:ext cx="20160" cy="1915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62752BA-1EA1-1A74-1D60-072894B4311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6037" y="6184366"/>
                  <a:ext cx="37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9D39958-9CF1-D420-2720-D138A7EDC2B1}"/>
                    </a:ext>
                  </a:extLst>
                </p14:cNvPr>
                <p14:cNvContentPartPr/>
                <p14:nvPr/>
              </p14:nvContentPartPr>
              <p14:xfrm>
                <a:off x="704917" y="6145846"/>
                <a:ext cx="148320" cy="3085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9D39958-9CF1-D420-2720-D138A7EDC2B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6277" y="6136846"/>
                  <a:ext cx="165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1CC58133-D731-6618-047C-ED2546910931}"/>
                    </a:ext>
                  </a:extLst>
                </p14:cNvPr>
                <p14:cNvContentPartPr/>
                <p14:nvPr/>
              </p14:nvContentPartPr>
              <p14:xfrm>
                <a:off x="983917" y="6349246"/>
                <a:ext cx="14040" cy="39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1CC58133-D731-6618-047C-ED254691093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5277" y="6340246"/>
                  <a:ext cx="31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273111F0-827C-9A7F-2C60-F68D1AAA20A7}"/>
                    </a:ext>
                  </a:extLst>
                </p14:cNvPr>
                <p14:cNvContentPartPr/>
                <p14:nvPr/>
              </p14:nvContentPartPr>
              <p14:xfrm>
                <a:off x="1076437" y="6131446"/>
                <a:ext cx="163800" cy="20268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273111F0-827C-9A7F-2C60-F68D1AAA20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7437" y="6122446"/>
                  <a:ext cx="181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812A90D5-B1E4-772F-1119-EF45215AC586}"/>
                    </a:ext>
                  </a:extLst>
                </p14:cNvPr>
                <p14:cNvContentPartPr/>
                <p14:nvPr/>
              </p14:nvContentPartPr>
              <p14:xfrm>
                <a:off x="1369837" y="5997886"/>
                <a:ext cx="216720" cy="3074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812A90D5-B1E4-772F-1119-EF45215AC58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61197" y="5988886"/>
                  <a:ext cx="234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F44A79FD-5F0A-288B-A89D-A41810CFC720}"/>
                    </a:ext>
                  </a:extLst>
                </p14:cNvPr>
                <p14:cNvContentPartPr/>
                <p14:nvPr/>
              </p14:nvContentPartPr>
              <p14:xfrm>
                <a:off x="624997" y="5530966"/>
                <a:ext cx="129960" cy="5904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F44A79FD-5F0A-288B-A89D-A41810CFC72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5997" y="5521966"/>
                  <a:ext cx="147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720616EE-A41B-3CF0-1900-9F4F10F04745}"/>
                    </a:ext>
                  </a:extLst>
                </p14:cNvPr>
                <p14:cNvContentPartPr/>
                <p14:nvPr/>
              </p14:nvContentPartPr>
              <p14:xfrm>
                <a:off x="1079677" y="5475526"/>
                <a:ext cx="277200" cy="47988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720616EE-A41B-3CF0-1900-9F4F10F047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0677" y="5466886"/>
                  <a:ext cx="2948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4EC87B68-650F-F5B4-6D16-17C76AE10671}"/>
                    </a:ext>
                  </a:extLst>
                </p14:cNvPr>
                <p14:cNvContentPartPr/>
                <p14:nvPr/>
              </p14:nvContentPartPr>
              <p14:xfrm>
                <a:off x="943597" y="6247366"/>
                <a:ext cx="122400" cy="4824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4EC87B68-650F-F5B4-6D16-17C76AE106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4957" y="6238366"/>
                  <a:ext cx="140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CA2FB8C2-7FDC-50AF-EBD0-1EF694EB00C8}"/>
                    </a:ext>
                  </a:extLst>
                </p14:cNvPr>
                <p14:cNvContentPartPr/>
                <p14:nvPr/>
              </p14:nvContentPartPr>
              <p14:xfrm>
                <a:off x="811837" y="5728606"/>
                <a:ext cx="124560" cy="2556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CA2FB8C2-7FDC-50AF-EBD0-1EF694EB00C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2837" y="5719966"/>
                  <a:ext cx="142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73672755-CFDA-1AE7-DD70-A0C6603E678D}"/>
                    </a:ext>
                  </a:extLst>
                </p14:cNvPr>
                <p14:cNvContentPartPr/>
                <p14:nvPr/>
              </p14:nvContentPartPr>
              <p14:xfrm>
                <a:off x="1440757" y="5726806"/>
                <a:ext cx="1440" cy="54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73672755-CFDA-1AE7-DD70-A0C6603E678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31757" y="5717806"/>
                  <a:ext cx="19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C778D009-10CB-244C-6753-9ABFBB7367D1}"/>
                    </a:ext>
                  </a:extLst>
                </p14:cNvPr>
                <p14:cNvContentPartPr/>
                <p14:nvPr/>
              </p14:nvContentPartPr>
              <p14:xfrm>
                <a:off x="1693837" y="6100846"/>
                <a:ext cx="720" cy="72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C778D009-10CB-244C-6753-9ABFBB7367D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84837" y="6091846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94DE1CA4-0414-76CB-ACB8-8F08FECCEA9D}"/>
                    </a:ext>
                  </a:extLst>
                </p14:cNvPr>
                <p14:cNvContentPartPr/>
                <p14:nvPr/>
              </p14:nvContentPartPr>
              <p14:xfrm>
                <a:off x="1632277" y="6184366"/>
                <a:ext cx="37440" cy="16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94DE1CA4-0414-76CB-ACB8-8F08FECCEA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23277" y="6175366"/>
                  <a:ext cx="55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FB61EF38-7771-D698-4B0F-7CC078120654}"/>
                    </a:ext>
                  </a:extLst>
                </p14:cNvPr>
                <p14:cNvContentPartPr/>
                <p14:nvPr/>
              </p14:nvContentPartPr>
              <p14:xfrm>
                <a:off x="743797" y="6607006"/>
                <a:ext cx="48240" cy="191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FB61EF38-7771-D698-4B0F-7CC0781206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157" y="6598006"/>
                  <a:ext cx="65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6BA88D19-515F-0149-67B9-8E4FF074AC6A}"/>
                    </a:ext>
                  </a:extLst>
                </p14:cNvPr>
                <p14:cNvContentPartPr/>
                <p14:nvPr/>
              </p14:nvContentPartPr>
              <p14:xfrm>
                <a:off x="907957" y="6634006"/>
                <a:ext cx="91080" cy="1483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6BA88D19-515F-0149-67B9-8E4FF074AC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8957" y="6625006"/>
                  <a:ext cx="108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171F169-34BD-9485-6FE6-3A14C4C8C698}"/>
                    </a:ext>
                  </a:extLst>
                </p14:cNvPr>
                <p14:cNvContentPartPr/>
                <p14:nvPr/>
              </p14:nvContentPartPr>
              <p14:xfrm>
                <a:off x="1116037" y="6635806"/>
                <a:ext cx="68040" cy="6336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171F169-34BD-9485-6FE6-3A14C4C8C6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07037" y="6626806"/>
                  <a:ext cx="85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43B15E99-E023-8674-8384-2E999058F5D6}"/>
                    </a:ext>
                  </a:extLst>
                </p14:cNvPr>
                <p14:cNvContentPartPr/>
                <p14:nvPr/>
              </p14:nvContentPartPr>
              <p14:xfrm>
                <a:off x="1352557" y="6502246"/>
                <a:ext cx="55080" cy="2268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43B15E99-E023-8674-8384-2E999058F5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43557" y="6493246"/>
                  <a:ext cx="72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15E3EF06-5D38-33CC-5D80-5A81D443C220}"/>
                    </a:ext>
                  </a:extLst>
                </p14:cNvPr>
                <p14:cNvContentPartPr/>
                <p14:nvPr/>
              </p14:nvContentPartPr>
              <p14:xfrm>
                <a:off x="1562797" y="6440686"/>
                <a:ext cx="84960" cy="25128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15E3EF06-5D38-33CC-5D80-5A81D443C22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53797" y="6431686"/>
                  <a:ext cx="102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FD5996B-AD6D-2431-045B-55151AEDBE89}"/>
                    </a:ext>
                  </a:extLst>
                </p14:cNvPr>
                <p14:cNvContentPartPr/>
                <p14:nvPr/>
              </p14:nvContentPartPr>
              <p14:xfrm>
                <a:off x="1697437" y="5430886"/>
                <a:ext cx="221760" cy="30024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FD5996B-AD6D-2431-045B-55151AEDBE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688797" y="5422246"/>
                  <a:ext cx="239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1B1BC7D5-41C5-0863-8469-4B8A320E66A1}"/>
                    </a:ext>
                  </a:extLst>
                </p14:cNvPr>
                <p14:cNvContentPartPr/>
                <p14:nvPr/>
              </p14:nvContentPartPr>
              <p14:xfrm>
                <a:off x="1537237" y="5440606"/>
                <a:ext cx="122400" cy="45360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1B1BC7D5-41C5-0863-8469-4B8A320E66A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528237" y="5431606"/>
                  <a:ext cx="1400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596420D8-843C-1E96-86E3-82ACE4B62FB1}"/>
                    </a:ext>
                  </a:extLst>
                </p14:cNvPr>
                <p14:cNvContentPartPr/>
                <p14:nvPr/>
              </p14:nvContentPartPr>
              <p14:xfrm>
                <a:off x="1800037" y="5378686"/>
                <a:ext cx="208440" cy="11664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596420D8-843C-1E96-86E3-82ACE4B62F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91397" y="5369686"/>
                  <a:ext cx="226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39E85CFF-5A9D-D5BC-1C52-CA7ACDC8451A}"/>
                    </a:ext>
                  </a:extLst>
                </p14:cNvPr>
                <p14:cNvContentPartPr/>
                <p14:nvPr/>
              </p14:nvContentPartPr>
              <p14:xfrm>
                <a:off x="1788157" y="5526646"/>
                <a:ext cx="121320" cy="25632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39E85CFF-5A9D-D5BC-1C52-CA7ACDC845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79517" y="5518006"/>
                  <a:ext cx="138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951A7EDB-2819-5236-9B2E-A2CE16A7D88D}"/>
                    </a:ext>
                  </a:extLst>
                </p14:cNvPr>
                <p14:cNvContentPartPr/>
                <p14:nvPr/>
              </p14:nvContentPartPr>
              <p14:xfrm>
                <a:off x="714277" y="6415486"/>
                <a:ext cx="812880" cy="13284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951A7EDB-2819-5236-9B2E-A2CE16A7D88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5277" y="6406486"/>
                  <a:ext cx="8305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9CEA97F3-7929-E965-34FE-8168C7BC3192}"/>
                  </a:ext>
                </a:extLst>
              </p14:cNvPr>
              <p14:cNvContentPartPr/>
              <p14:nvPr/>
            </p14:nvContentPartPr>
            <p14:xfrm>
              <a:off x="9928837" y="5808886"/>
              <a:ext cx="1095120" cy="62640"/>
            </p14:xfrm>
          </p:contentPart>
        </mc:Choice>
        <mc:Fallback xmlns=""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9CEA97F3-7929-E965-34FE-8168C7BC31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920197" y="5799886"/>
                <a:ext cx="11127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E0D6D95B-0FFF-A0F1-53B1-1704DA148878}"/>
              </a:ext>
            </a:extLst>
          </p:cNvPr>
          <p:cNvGrpSpPr/>
          <p:nvPr/>
        </p:nvGrpSpPr>
        <p:grpSpPr>
          <a:xfrm>
            <a:off x="9460837" y="3014206"/>
            <a:ext cx="1861560" cy="2838960"/>
            <a:chOff x="9460837" y="3014206"/>
            <a:chExt cx="1861560" cy="28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1D406096-A7BF-F81F-E6CC-4FCE5286D041}"/>
                    </a:ext>
                  </a:extLst>
                </p14:cNvPr>
                <p14:cNvContentPartPr/>
                <p14:nvPr/>
              </p14:nvContentPartPr>
              <p14:xfrm>
                <a:off x="10871677" y="3152806"/>
                <a:ext cx="243360" cy="33156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1D406096-A7BF-F81F-E6CC-4FCE5286D04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863037" y="3143806"/>
                  <a:ext cx="261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72D9C906-260A-EAB3-EA24-44C360C01A6E}"/>
                    </a:ext>
                  </a:extLst>
                </p14:cNvPr>
                <p14:cNvContentPartPr/>
                <p14:nvPr/>
              </p14:nvContentPartPr>
              <p14:xfrm>
                <a:off x="10744597" y="3014206"/>
                <a:ext cx="190440" cy="60372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72D9C906-260A-EAB3-EA24-44C360C01A6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35957" y="3005206"/>
                  <a:ext cx="2080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FBB4B259-CD59-25F2-E23D-5A1BAA0964A7}"/>
                    </a:ext>
                  </a:extLst>
                </p14:cNvPr>
                <p14:cNvContentPartPr/>
                <p14:nvPr/>
              </p14:nvContentPartPr>
              <p14:xfrm>
                <a:off x="11161117" y="3055246"/>
                <a:ext cx="161280" cy="6555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FBB4B259-CD59-25F2-E23D-5A1BAA0964A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52117" y="3046606"/>
                  <a:ext cx="17892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9834B258-A472-3C75-09F1-76DCFFB97CC3}"/>
                    </a:ext>
                  </a:extLst>
                </p14:cNvPr>
                <p14:cNvContentPartPr/>
                <p14:nvPr/>
              </p14:nvContentPartPr>
              <p14:xfrm>
                <a:off x="10743157" y="3781366"/>
                <a:ext cx="287640" cy="31500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9834B258-A472-3C75-09F1-76DCFFB97C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34157" y="3772366"/>
                  <a:ext cx="305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" name="Encre 1">
                  <a:extLst>
                    <a:ext uri="{FF2B5EF4-FFF2-40B4-BE49-F238E27FC236}">
                      <a16:creationId xmlns:a16="http://schemas.microsoft.com/office/drawing/2014/main" id="{66B86222-9846-D294-273C-E19BF275DB49}"/>
                    </a:ext>
                  </a:extLst>
                </p14:cNvPr>
                <p14:cNvContentPartPr/>
                <p14:nvPr/>
              </p14:nvContentPartPr>
              <p14:xfrm>
                <a:off x="9460837" y="3313726"/>
                <a:ext cx="465120" cy="299160"/>
              </p14:xfrm>
            </p:contentPart>
          </mc:Choice>
          <mc:Fallback xmlns=""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66B86222-9846-D294-273C-E19BF275DB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451837" y="3305086"/>
                  <a:ext cx="482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5A4E3C99-717D-8354-FBE1-6FC57D6745FD}"/>
                    </a:ext>
                  </a:extLst>
                </p14:cNvPr>
                <p14:cNvContentPartPr/>
                <p14:nvPr/>
              </p14:nvContentPartPr>
              <p14:xfrm>
                <a:off x="9780877" y="3192406"/>
                <a:ext cx="291240" cy="46044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5A4E3C99-717D-8354-FBE1-6FC57D6745F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71877" y="3183766"/>
                  <a:ext cx="3088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2D53778-ED40-9909-9460-BCC0DF3BF03B}"/>
                    </a:ext>
                  </a:extLst>
                </p14:cNvPr>
                <p14:cNvContentPartPr/>
                <p14:nvPr/>
              </p14:nvContentPartPr>
              <p14:xfrm>
                <a:off x="9658477" y="3837526"/>
                <a:ext cx="338400" cy="28584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2D53778-ED40-9909-9460-BCC0DF3BF03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49837" y="3828886"/>
                  <a:ext cx="356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13D12878-6554-1565-4CAA-06C7C2E7597A}"/>
                    </a:ext>
                  </a:extLst>
                </p14:cNvPr>
                <p14:cNvContentPartPr/>
                <p14:nvPr/>
              </p14:nvContentPartPr>
              <p14:xfrm>
                <a:off x="9979597" y="3747526"/>
                <a:ext cx="262800" cy="37656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13D12878-6554-1565-4CAA-06C7C2E759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70957" y="3738526"/>
                  <a:ext cx="280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D2EF1364-707C-26BC-73C9-313470061FDD}"/>
                    </a:ext>
                  </a:extLst>
                </p14:cNvPr>
                <p14:cNvContentPartPr/>
                <p14:nvPr/>
              </p14:nvContentPartPr>
              <p14:xfrm>
                <a:off x="9636157" y="4555006"/>
                <a:ext cx="94320" cy="35352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D2EF1364-707C-26BC-73C9-313470061FD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27517" y="4546366"/>
                  <a:ext cx="111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FC34B17B-260F-21FF-B9E9-70A8C1F874D8}"/>
                    </a:ext>
                  </a:extLst>
                </p14:cNvPr>
                <p14:cNvContentPartPr/>
                <p14:nvPr/>
              </p14:nvContentPartPr>
              <p14:xfrm>
                <a:off x="9835237" y="4425406"/>
                <a:ext cx="338040" cy="42012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FC34B17B-260F-21FF-B9E9-70A8C1F874D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26237" y="4416766"/>
                  <a:ext cx="3556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ED7E432-942E-A392-A8AA-A3F84651AB8A}"/>
                    </a:ext>
                  </a:extLst>
                </p14:cNvPr>
                <p14:cNvContentPartPr/>
                <p14:nvPr/>
              </p14:nvContentPartPr>
              <p14:xfrm>
                <a:off x="9653437" y="4986286"/>
                <a:ext cx="391680" cy="44172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ED7E432-942E-A392-A8AA-A3F84651AB8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44797" y="4977286"/>
                  <a:ext cx="4093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DE795D6A-4CDF-2630-CB2F-12A2D1FAF396}"/>
                    </a:ext>
                  </a:extLst>
                </p14:cNvPr>
                <p14:cNvContentPartPr/>
                <p14:nvPr/>
              </p14:nvContentPartPr>
              <p14:xfrm>
                <a:off x="10697437" y="4296526"/>
                <a:ext cx="271080" cy="31104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DE795D6A-4CDF-2630-CB2F-12A2D1FAF39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8797" y="4287526"/>
                  <a:ext cx="288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F42409C-E8CC-0B96-52C9-D9A16CC414E4}"/>
                    </a:ext>
                  </a:extLst>
                </p14:cNvPr>
                <p14:cNvContentPartPr/>
                <p14:nvPr/>
              </p14:nvContentPartPr>
              <p14:xfrm>
                <a:off x="10825957" y="4431886"/>
                <a:ext cx="111960" cy="453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F42409C-E8CC-0B96-52C9-D9A16CC414E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17317" y="4423246"/>
                  <a:ext cx="129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F8920E09-13B1-6DA0-309A-916B86F42DAC}"/>
                    </a:ext>
                  </a:extLst>
                </p14:cNvPr>
                <p14:cNvContentPartPr/>
                <p14:nvPr/>
              </p14:nvContentPartPr>
              <p14:xfrm>
                <a:off x="10820197" y="4795846"/>
                <a:ext cx="237240" cy="29736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F8920E09-13B1-6DA0-309A-916B86F42D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11557" y="4787206"/>
                  <a:ext cx="254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0F92E9E-6350-479E-34B1-A6D45F6B43FC}"/>
                    </a:ext>
                  </a:extLst>
                </p14:cNvPr>
                <p14:cNvContentPartPr/>
                <p14:nvPr/>
              </p14:nvContentPartPr>
              <p14:xfrm>
                <a:off x="10843237" y="5542846"/>
                <a:ext cx="24840" cy="31032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0F92E9E-6350-479E-34B1-A6D45F6B43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834597" y="5534206"/>
                  <a:ext cx="424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BBE9EEEC-44B6-2B19-3D37-AAB0815B8C02}"/>
                    </a:ext>
                  </a:extLst>
                </p14:cNvPr>
                <p14:cNvContentPartPr/>
                <p14:nvPr/>
              </p14:nvContentPartPr>
              <p14:xfrm>
                <a:off x="10994437" y="5565526"/>
                <a:ext cx="47160" cy="27108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BBE9EEEC-44B6-2B19-3D37-AAB0815B8C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85797" y="5556526"/>
                  <a:ext cx="64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BA9391D4-5922-30A0-9AFB-21ADB5B711DD}"/>
                    </a:ext>
                  </a:extLst>
                </p14:cNvPr>
                <p14:cNvContentPartPr/>
                <p14:nvPr/>
              </p14:nvContentPartPr>
              <p14:xfrm>
                <a:off x="9593317" y="4678846"/>
                <a:ext cx="1595160" cy="20268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BA9391D4-5922-30A0-9AFB-21ADB5B711D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84677" y="4669846"/>
                  <a:ext cx="16128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5810E1A5-18B8-FC1A-AA28-1B129098E267}"/>
              </a:ext>
            </a:extLst>
          </p:cNvPr>
          <p:cNvGrpSpPr/>
          <p:nvPr/>
        </p:nvGrpSpPr>
        <p:grpSpPr>
          <a:xfrm>
            <a:off x="1877797" y="5954326"/>
            <a:ext cx="430560" cy="281160"/>
            <a:chOff x="1877797" y="5954326"/>
            <a:chExt cx="43056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C1259D0C-72BA-3A30-5BCA-BD4B7C891A47}"/>
                    </a:ext>
                  </a:extLst>
                </p14:cNvPr>
                <p14:cNvContentPartPr/>
                <p14:nvPr/>
              </p14:nvContentPartPr>
              <p14:xfrm>
                <a:off x="1877797" y="5954326"/>
                <a:ext cx="257760" cy="2811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C1259D0C-72BA-3A30-5BCA-BD4B7C891A4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69157" y="5945326"/>
                  <a:ext cx="275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592DA349-39B9-4B32-00CC-C9BC672199C5}"/>
                    </a:ext>
                  </a:extLst>
                </p14:cNvPr>
                <p14:cNvContentPartPr/>
                <p14:nvPr/>
              </p14:nvContentPartPr>
              <p14:xfrm>
                <a:off x="1908757" y="6050806"/>
                <a:ext cx="399600" cy="13968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592DA349-39B9-4B32-00CC-C9BC672199C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899757" y="6041806"/>
                  <a:ext cx="4172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05F1DCDC-6F3D-5756-8535-7C7B9A2916F5}"/>
              </a:ext>
            </a:extLst>
          </p:cNvPr>
          <p:cNvGrpSpPr/>
          <p:nvPr/>
        </p:nvGrpSpPr>
        <p:grpSpPr>
          <a:xfrm>
            <a:off x="2138437" y="6386686"/>
            <a:ext cx="194040" cy="365760"/>
            <a:chOff x="2138437" y="6386686"/>
            <a:chExt cx="19404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84DCCF50-BDD0-AEF5-3042-975706884948}"/>
                    </a:ext>
                  </a:extLst>
                </p14:cNvPr>
                <p14:cNvContentPartPr/>
                <p14:nvPr/>
              </p14:nvContentPartPr>
              <p14:xfrm>
                <a:off x="2286037" y="6451126"/>
                <a:ext cx="46440" cy="31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84DCCF50-BDD0-AEF5-3042-97570688494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77037" y="6442126"/>
                  <a:ext cx="64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8E36053D-F829-2CFB-1997-8CA57F43109A}"/>
                    </a:ext>
                  </a:extLst>
                </p14:cNvPr>
                <p14:cNvContentPartPr/>
                <p14:nvPr/>
              </p14:nvContentPartPr>
              <p14:xfrm>
                <a:off x="2138437" y="6386686"/>
                <a:ext cx="185040" cy="36576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8E36053D-F829-2CFB-1997-8CA57F43109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29437" y="6378046"/>
                  <a:ext cx="202680" cy="38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77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0145"/>
              </p:ext>
            </p:extLst>
          </p:nvPr>
        </p:nvGraphicFramePr>
        <p:xfrm>
          <a:off x="488515" y="563880"/>
          <a:ext cx="11212881" cy="260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35%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~7s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428647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Alpha-Beta Crown TO=2000s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(new) ([21-24], 10s,150s,600s)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accent2"/>
                          </a:solidFill>
                        </a:rPr>
                        <a:t>77% / 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accent2"/>
                          </a:solidFill>
                        </a:rPr>
                        <a:t>59s /  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8x200,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31504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79320"/>
              </p:ext>
            </p:extLst>
          </p:nvPr>
        </p:nvGraphicFramePr>
        <p:xfrm>
          <a:off x="488515" y="563880"/>
          <a:ext cx="11212881" cy="312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Alpha-Beta Crown TO=10s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41%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~6s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Alpha-Beta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~42%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~15s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4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Alpha-Beta Crown TO=2000s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42746"/>
                  </a:ext>
                </a:extLst>
              </a:tr>
              <a:tr h="428647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([21-24], 10s,1000s,4000s)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6x500,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0.035</a:t>
            </a:r>
          </a:p>
        </p:txBody>
      </p:sp>
    </p:spTree>
    <p:extLst>
      <p:ext uri="{BB962C8B-B14F-4D97-AF65-F5344CB8AC3E}">
        <p14:creationId xmlns:p14="http://schemas.microsoft.com/office/powerpoint/2010/main" val="405059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07519"/>
              </p:ext>
            </p:extLst>
          </p:nvPr>
        </p:nvGraphicFramePr>
        <p:xfrm>
          <a:off x="488515" y="563880"/>
          <a:ext cx="11212881" cy="33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~%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4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42746"/>
                  </a:ext>
                </a:extLst>
              </a:tr>
              <a:tr h="428647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% (%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 per image (%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(new) ([21-24], 10s,500s,2000s)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472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CNN A-ADV MNIST,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0.3?</a:t>
            </a:r>
          </a:p>
        </p:txBody>
      </p:sp>
    </p:spTree>
    <p:extLst>
      <p:ext uri="{BB962C8B-B14F-4D97-AF65-F5344CB8AC3E}">
        <p14:creationId xmlns:p14="http://schemas.microsoft.com/office/powerpoint/2010/main" val="48339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1938"/>
              </p:ext>
            </p:extLst>
          </p:nvPr>
        </p:nvGraphicFramePr>
        <p:xfrm>
          <a:off x="488515" y="563880"/>
          <a:ext cx="11212881" cy="33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TO=90s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4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TO=2000s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42746"/>
                  </a:ext>
                </a:extLst>
              </a:tr>
              <a:tr h="428647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(first 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(new) ([21-24], 10s,500s,2000s)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rgbClr val="C00000"/>
                          </a:solidFill>
                        </a:rPr>
                        <a:t>49%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462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CNN B-ADV CIFAR,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2/255?</a:t>
            </a:r>
          </a:p>
        </p:txBody>
      </p:sp>
    </p:spTree>
    <p:extLst>
      <p:ext uri="{BB962C8B-B14F-4D97-AF65-F5344CB8AC3E}">
        <p14:creationId xmlns:p14="http://schemas.microsoft.com/office/powerpoint/2010/main" val="31649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185598</TotalTime>
  <Words>2334</Words>
  <Application>Microsoft Office PowerPoint</Application>
  <PresentationFormat>Grand écran</PresentationFormat>
  <Paragraphs>565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588</cp:revision>
  <dcterms:created xsi:type="dcterms:W3CDTF">2023-04-09T08:44:05Z</dcterms:created>
  <dcterms:modified xsi:type="dcterms:W3CDTF">2024-08-14T07:51:25Z</dcterms:modified>
</cp:coreProperties>
</file>