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2" r:id="rId2"/>
    <p:sldId id="384" r:id="rId3"/>
    <p:sldId id="389" r:id="rId4"/>
    <p:sldId id="260" r:id="rId5"/>
    <p:sldId id="388" r:id="rId6"/>
    <p:sldId id="387" r:id="rId7"/>
    <p:sldId id="259" r:id="rId8"/>
    <p:sldId id="386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88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06/10/2023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4.png"/><Relationship Id="rId9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.png"/><Relationship Id="rId176" Type="http://schemas.openxmlformats.org/officeDocument/2006/relationships/image" Target="../media/image44.png"/><Relationship Id="rId120" Type="http://schemas.openxmlformats.org/officeDocument/2006/relationships/customXml" Target="../ink/ink4.xml"/><Relationship Id="rId175" Type="http://schemas.openxmlformats.org/officeDocument/2006/relationships/image" Target="../media/image43.png"/><Relationship Id="rId170" Type="http://schemas.openxmlformats.org/officeDocument/2006/relationships/image" Target="../media/image38.png"/><Relationship Id="rId2" Type="http://schemas.openxmlformats.org/officeDocument/2006/relationships/customXml" Target="../ink/ink3.xml"/><Relationship Id="rId174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.png"/><Relationship Id="rId119" Type="http://schemas.openxmlformats.org/officeDocument/2006/relationships/image" Target="../media/image182.png"/><Relationship Id="rId173" Type="http://schemas.openxmlformats.org/officeDocument/2006/relationships/image" Target="../media/image41.png"/><Relationship Id="rId169" Type="http://schemas.openxmlformats.org/officeDocument/2006/relationships/image" Target="../media/image37.png"/><Relationship Id="rId177" Type="http://schemas.openxmlformats.org/officeDocument/2006/relationships/image" Target="../media/image45.png"/><Relationship Id="rId168" Type="http://schemas.openxmlformats.org/officeDocument/2006/relationships/image" Target="../media/image205.png"/><Relationship Id="rId172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0422630"/>
              </p:ext>
            </p:extLst>
          </p:nvPr>
        </p:nvGraphicFramePr>
        <p:xfrm>
          <a:off x="342900" y="2290189"/>
          <a:ext cx="11283950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new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old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1.33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45C7BB2-0600-68F0-CB42-A7B6578D0D69}"/>
              </a:ext>
            </a:extLst>
          </p:cNvPr>
          <p:cNvSpPr txBox="1"/>
          <p:nvPr/>
        </p:nvSpPr>
        <p:spPr>
          <a:xfrm>
            <a:off x="1525322" y="6067883"/>
            <a:ext cx="8971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=&gt;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choose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b,b</a:t>
            </a:r>
            <a:r>
              <a:rPr lang="fr-FR" dirty="0"/>
              <a:t>’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 err="1"/>
              <a:t>deeper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 if </a:t>
            </a:r>
            <a:r>
              <a:rPr lang="fr-FR" dirty="0" err="1"/>
              <a:t>weight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very</a:t>
            </a:r>
            <a:r>
              <a:rPr lang="fr-FR" dirty="0"/>
              <a:t> high (2,3 </a:t>
            </a:r>
            <a:r>
              <a:rPr lang="fr-FR" dirty="0" err="1"/>
              <a:t>layers</a:t>
            </a:r>
            <a:r>
              <a:rPr lang="fr-FR" dirty="0"/>
              <a:t> </a:t>
            </a:r>
            <a:r>
              <a:rPr lang="fr-FR" dirty="0" err="1"/>
              <a:t>before</a:t>
            </a:r>
            <a:r>
              <a:rPr lang="fr-FR" dirty="0"/>
              <a:t>…) !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368" y="2403431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733726"/>
              </p:ext>
            </p:extLst>
          </p:nvPr>
        </p:nvGraphicFramePr>
        <p:xfrm>
          <a:off x="488515" y="563880"/>
          <a:ext cx="11212881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528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79124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51763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56.1%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142s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168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66% (66.5%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-2.5&gt;.&gt;-4)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223s per image (257s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-2.5&gt;min of min&gt;-4)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488515" y="411837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36452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6950095"/>
              </p:ext>
            </p:extLst>
          </p:nvPr>
        </p:nvGraphicFramePr>
        <p:xfrm>
          <a:off x="490603" y="563880"/>
          <a:ext cx="11210793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49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249634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PRIMA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(K=1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48.1%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230s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(K=2 + LP relax)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55.3% (55.7% </a:t>
                      </a:r>
                      <a:r>
                        <a:rPr lang="fr-FR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 -4&lt;.&lt;-2.5)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C00000"/>
                          </a:solidFill>
                        </a:rPr>
                        <a:t>??s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60350</TotalTime>
  <Words>963</Words>
  <Application>Microsoft Office PowerPoint</Application>
  <PresentationFormat>Grand écran</PresentationFormat>
  <Paragraphs>205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Symbol</vt:lpstr>
      <vt:lpstr>Thème Office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263</cp:revision>
  <dcterms:created xsi:type="dcterms:W3CDTF">2023-04-09T08:44:05Z</dcterms:created>
  <dcterms:modified xsi:type="dcterms:W3CDTF">2023-10-09T02:33:48Z</dcterms:modified>
</cp:coreProperties>
</file>