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260" r:id="rId3"/>
    <p:sldId id="388" r:id="rId4"/>
    <p:sldId id="39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Lipschitz</a:t>
            </a:r>
          </a:p>
        </p:txBody>
      </p:sp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5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88932"/>
              </p:ext>
            </p:extLst>
          </p:nvPr>
        </p:nvGraphicFramePr>
        <p:xfrm>
          <a:off x="1588040" y="2484742"/>
          <a:ext cx="8420075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722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60066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72639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172561</TotalTime>
  <Words>250</Words>
  <Application>Microsoft Office PowerPoint</Application>
  <PresentationFormat>Grand écran</PresentationFormat>
  <Paragraphs>57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Thème Office</vt:lpstr>
      <vt:lpstr>Lipschitz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521</cp:revision>
  <dcterms:created xsi:type="dcterms:W3CDTF">2023-04-09T08:44:05Z</dcterms:created>
  <dcterms:modified xsi:type="dcterms:W3CDTF">2024-02-16T14:50:09Z</dcterms:modified>
</cp:coreProperties>
</file>