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41758"/>
              </p:ext>
            </p:extLst>
          </p:nvPr>
        </p:nvGraphicFramePr>
        <p:xfrm>
          <a:off x="1332034" y="1080304"/>
          <a:ext cx="9886951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</a:t>
                      </a:r>
                      <a:r>
                        <a:rPr lang="fr-FR">
                          <a:solidFill>
                            <a:schemeClr val="tx1"/>
                          </a:solidFill>
                        </a:rPr>
                        <a:t>=0.0129725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202642</TotalTime>
  <Words>2111</Words>
  <Application>Microsoft Office PowerPoint</Application>
  <PresentationFormat>Widescreen</PresentationFormat>
  <Paragraphs>551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773</cp:revision>
  <dcterms:created xsi:type="dcterms:W3CDTF">2023-04-09T08:44:05Z</dcterms:created>
  <dcterms:modified xsi:type="dcterms:W3CDTF">2024-10-17T05:57:09Z</dcterms:modified>
</cp:coreProperties>
</file>