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8" r:id="rId21"/>
    <p:sldId id="407" r:id="rId22"/>
    <p:sldId id="406" r:id="rId23"/>
    <p:sldId id="390" r:id="rId24"/>
    <p:sldId id="400" r:id="rId25"/>
    <p:sldId id="388" r:id="rId26"/>
    <p:sldId id="402" r:id="rId2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-5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21/10/2024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6336977"/>
              </p:ext>
            </p:extLst>
          </p:nvPr>
        </p:nvGraphicFramePr>
        <p:xfrm>
          <a:off x="1195753" y="1161756"/>
          <a:ext cx="9495756" cy="722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903851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99145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0.2431998</a:t>
                      </a:r>
                    </a:p>
                    <a:p>
                      <a:pPr algn="ctr"/>
                      <a:r>
                        <a:rPr lang="fr-FR" dirty="0"/>
                        <a:t>Sol=0.2431998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0.242876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Sol=0.242876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0.230834</a:t>
                      </a:r>
                    </a:p>
                    <a:p>
                      <a:pPr algn="ctr"/>
                      <a:r>
                        <a:rPr lang="fr-FR" dirty="0"/>
                        <a:t>Sol=0.230834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0.230483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Sol=0.230483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0.2190487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0.219035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0.218768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0.209758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0.207809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0.213138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0.200354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  <a:p>
                      <a:pPr algn="ctr"/>
                      <a:r>
                        <a:rPr lang="fr-FR" dirty="0"/>
                        <a:t>Sol=0.200610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0.214580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Sol=0.196863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0.215740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0.19002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0.215375</a:t>
                      </a:r>
                    </a:p>
                    <a:p>
                      <a:pPr algn="ctr"/>
                      <a:r>
                        <a:rPr lang="fr-FR" dirty="0"/>
                        <a:t>Sol=</a:t>
                      </a: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0.1902639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0.217052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</a:t>
                      </a:r>
                      <a:r>
                        <a:rPr lang="en-SG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0.18028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31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, </a:t>
            </a:r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4669361"/>
              </p:ext>
            </p:extLst>
          </p:nvPr>
        </p:nvGraphicFramePr>
        <p:xfrm>
          <a:off x="720969" y="902279"/>
          <a:ext cx="10318506" cy="6949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0256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18946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674934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639766">
                  <a:extLst>
                    <a:ext uri="{9D8B030D-6E8A-4147-A177-3AD203B41FA5}">
                      <a16:colId xmlns:a16="http://schemas.microsoft.com/office/drawing/2014/main" val="3945889678"/>
                    </a:ext>
                  </a:extLst>
                </a:gridCol>
                <a:gridCol w="1617784">
                  <a:extLst>
                    <a:ext uri="{9D8B030D-6E8A-4147-A177-3AD203B41FA5}">
                      <a16:colId xmlns:a16="http://schemas.microsoft.com/office/drawing/2014/main" val="1084743149"/>
                    </a:ext>
                  </a:extLst>
                </a:gridCol>
                <a:gridCol w="1806820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566645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O=1200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1200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3600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  <a:p>
                      <a:pPr algn="ctr"/>
                      <a:r>
                        <a:rPr lang="fr-FR" dirty="0"/>
                        <a:t>T</a:t>
                      </a:r>
                      <a:r>
                        <a:rPr lang="en-US" dirty="0"/>
                        <a:t>O =</a:t>
                      </a:r>
                    </a:p>
                    <a:p>
                      <a:pPr algn="ctr"/>
                      <a:r>
                        <a:rPr lang="en-US" dirty="0"/>
                        <a:t>7200</a:t>
                      </a:r>
                      <a:endParaRPr lang="fr-FR" dirty="0"/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2872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0.0141745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Sol=0.0141745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 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0.0135635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Sol=0.0135635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0.0129725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Sol=0.0129725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0.0124162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Sol=0.0124162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/>
                        <a:t>0.0120622</a:t>
                      </a:r>
                      <a:endParaRPr lang="fr-FR" dirty="0"/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Sol=0.0120622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546957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0.0118876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Sol=0.0118876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0.01161687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S</a:t>
                      </a:r>
                      <a:r>
                        <a:rPr lang="en-US" altLang="zh-CN" dirty="0" err="1"/>
                        <a:t>ol</a:t>
                      </a:r>
                      <a:r>
                        <a:rPr lang="en-US" altLang="zh-CN"/>
                        <a:t>=0.0115536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(TO = 14400)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0.0114356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</a:t>
                      </a:r>
                      <a:r>
                        <a:rPr lang="en-US" altLang="zh-CN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ol</a:t>
                      </a:r>
                      <a:r>
                        <a:rPr lang="en-US" altLang="zh-CN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=0.010600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279739" y="577952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10352943" y="7090994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64887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3459497"/>
              </p:ext>
            </p:extLst>
          </p:nvPr>
        </p:nvGraphicFramePr>
        <p:xfrm>
          <a:off x="2099097" y="376892"/>
          <a:ext cx="7273503" cy="7416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096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9322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018087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065442">
                  <a:extLst>
                    <a:ext uri="{9D8B030D-6E8A-4147-A177-3AD203B41FA5}">
                      <a16:colId xmlns:a16="http://schemas.microsoft.com/office/drawing/2014/main" val="4109990376"/>
                    </a:ext>
                  </a:extLst>
                </a:gridCol>
                <a:gridCol w="1129811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235319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86164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0.79346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0.79340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0.79323</a:t>
                      </a:r>
                    </a:p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0.79017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0.7880351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0.754513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0.78959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 =0.75498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0.79488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0.739789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0.792930</a:t>
                      </a:r>
                    </a:p>
                    <a:p>
                      <a:pPr algn="ctr"/>
                      <a:r>
                        <a:rPr lang="en-US" altLang="zh-CN" b="0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0.7397564</a:t>
                      </a:r>
                    </a:p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0.79881</a:t>
                      </a:r>
                    </a:p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Sol=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0.711441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1780444" y="7074582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202967</TotalTime>
  <Words>2098</Words>
  <Application>Microsoft Office PowerPoint</Application>
  <PresentationFormat>Widescreen</PresentationFormat>
  <Paragraphs>542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5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780</cp:revision>
  <dcterms:created xsi:type="dcterms:W3CDTF">2023-04-09T08:44:05Z</dcterms:created>
  <dcterms:modified xsi:type="dcterms:W3CDTF">2024-10-21T01:53:34Z</dcterms:modified>
</cp:coreProperties>
</file>