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0" r:id="rId2"/>
    <p:sldId id="396" r:id="rId3"/>
    <p:sldId id="399" r:id="rId4"/>
    <p:sldId id="402" r:id="rId5"/>
    <p:sldId id="403" r:id="rId6"/>
    <p:sldId id="405" r:id="rId7"/>
    <p:sldId id="404" r:id="rId8"/>
    <p:sldId id="372" r:id="rId9"/>
    <p:sldId id="384" r:id="rId10"/>
    <p:sldId id="389" r:id="rId11"/>
    <p:sldId id="259" r:id="rId12"/>
    <p:sldId id="260" r:id="rId13"/>
    <p:sldId id="390" r:id="rId14"/>
    <p:sldId id="398" r:id="rId15"/>
    <p:sldId id="388" r:id="rId16"/>
    <p:sldId id="387" r:id="rId17"/>
    <p:sldId id="391" r:id="rId18"/>
    <p:sldId id="393" r:id="rId19"/>
    <p:sldId id="394" r:id="rId20"/>
    <p:sldId id="395" r:id="rId21"/>
    <p:sldId id="38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2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blaise\AppData\Local\OEClassic\Prg\T\84-17821\Image85_Test_layer7_2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/>
              <a:t>Average Time per image to</a:t>
            </a:r>
            <a:r>
              <a:rPr lang="fr-FR" baseline="0"/>
              <a:t> reach </a:t>
            </a:r>
            <a:r>
              <a:rPr lang="fr-FR"/>
              <a:t>a given verification rate for CNN-B</a:t>
            </a:r>
            <a:r>
              <a:rPr lang="fr-FR" baseline="0"/>
              <a:t>-</a:t>
            </a:r>
            <a:r>
              <a:rPr lang="fr-FR"/>
              <a:t>Adv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>
        <c:manualLayout>
          <c:layoutTarget val="inner"/>
          <c:xMode val="edge"/>
          <c:yMode val="edge"/>
          <c:x val="6.2080880707272232E-2"/>
          <c:y val="0.11987190771614732"/>
          <c:w val="0.91728123585023424"/>
          <c:h val="0.75281777235588221"/>
        </c:manualLayout>
      </c:layout>
      <c:lineChart>
        <c:grouping val="standard"/>
        <c:varyColors val="0"/>
        <c:ser>
          <c:idx val="0"/>
          <c:order val="0"/>
          <c:tx>
            <c:strRef>
              <c:f>Per_Layer_fast_turn1!$V$24</c:f>
              <c:strCache>
                <c:ptCount val="1"/>
                <c:pt idx="0">
                  <c:v>beta crown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Per_Layer_fast_turn1!$W$23:$AH$23</c:f>
              <c:numCache>
                <c:formatCode>0%</c:formatCode>
                <c:ptCount val="12"/>
                <c:pt idx="0">
                  <c:v>0.4</c:v>
                </c:pt>
                <c:pt idx="1">
                  <c:v>0.41</c:v>
                </c:pt>
                <c:pt idx="2">
                  <c:v>0.42</c:v>
                </c:pt>
                <c:pt idx="4">
                  <c:v>0.44</c:v>
                </c:pt>
                <c:pt idx="11">
                  <c:v>0.51</c:v>
                </c:pt>
              </c:numCache>
            </c:numRef>
          </c:cat>
          <c:val>
            <c:numRef>
              <c:f>Per_Layer_fast_turn1!$W$24:$AH$24</c:f>
              <c:numCache>
                <c:formatCode>General</c:formatCode>
                <c:ptCount val="12"/>
                <c:pt idx="0">
                  <c:v>15</c:v>
                </c:pt>
                <c:pt idx="1">
                  <c:v>50</c:v>
                </c:pt>
                <c:pt idx="2">
                  <c:v>373</c:v>
                </c:pt>
                <c:pt idx="3">
                  <c:v>900</c:v>
                </c:pt>
                <c:pt idx="4">
                  <c:v>1919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F7B6-44A6-BC49-1B7E230040A8}"/>
            </c:ext>
          </c:extLst>
        </c:ser>
        <c:ser>
          <c:idx val="1"/>
          <c:order val="1"/>
          <c:tx>
            <c:strRef>
              <c:f>Per_Layer_fast_turn1!$V$25</c:f>
              <c:strCache>
                <c:ptCount val="1"/>
                <c:pt idx="0">
                  <c:v>Pmilp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Per_Layer_fast_turn1!$W$23:$AH$23</c:f>
              <c:numCache>
                <c:formatCode>0%</c:formatCode>
                <c:ptCount val="12"/>
                <c:pt idx="0">
                  <c:v>0.4</c:v>
                </c:pt>
                <c:pt idx="1">
                  <c:v>0.41</c:v>
                </c:pt>
                <c:pt idx="2">
                  <c:v>0.42</c:v>
                </c:pt>
                <c:pt idx="4">
                  <c:v>0.44</c:v>
                </c:pt>
                <c:pt idx="11">
                  <c:v>0.51</c:v>
                </c:pt>
              </c:numCache>
            </c:numRef>
          </c:cat>
          <c:val>
            <c:numRef>
              <c:f>Per_Layer_fast_turn1!$W$25:$AH$25</c:f>
              <c:numCache>
                <c:formatCode>General</c:formatCode>
                <c:ptCount val="12"/>
                <c:pt idx="0">
                  <c:v>15</c:v>
                </c:pt>
                <c:pt idx="1">
                  <c:v>16</c:v>
                </c:pt>
                <c:pt idx="2">
                  <c:v>25</c:v>
                </c:pt>
                <c:pt idx="3">
                  <c:v>40</c:v>
                </c:pt>
                <c:pt idx="4">
                  <c:v>50</c:v>
                </c:pt>
                <c:pt idx="5">
                  <c:v>80</c:v>
                </c:pt>
                <c:pt idx="6">
                  <c:v>120</c:v>
                </c:pt>
                <c:pt idx="7">
                  <c:v>170</c:v>
                </c:pt>
                <c:pt idx="8">
                  <c:v>230</c:v>
                </c:pt>
                <c:pt idx="9">
                  <c:v>290</c:v>
                </c:pt>
                <c:pt idx="10">
                  <c:v>360</c:v>
                </c:pt>
                <c:pt idx="11">
                  <c:v>417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F7B6-44A6-BC49-1B7E230040A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224210447"/>
        <c:axId val="1224209487"/>
      </c:lineChart>
      <c:catAx>
        <c:axId val="1224210447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4209487"/>
        <c:crosses val="autoZero"/>
        <c:auto val="1"/>
        <c:lblAlgn val="ctr"/>
        <c:lblOffset val="100"/>
        <c:noMultiLvlLbl val="0"/>
      </c:catAx>
      <c:valAx>
        <c:axId val="12242094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cross"/>
        <c:minorTickMark val="none"/>
        <c:tickLblPos val="nextTo"/>
        <c:spPr>
          <a:noFill/>
          <a:ln>
            <a:solidFill>
              <a:schemeClr val="accent1"/>
            </a:solidFill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2242104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54393896977517697"/>
          <c:y val="0.44263979539320758"/>
          <c:w val="0.29456331376156819"/>
          <c:h val="5.839389050038290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0.00657</cdr:x>
      <cdr:y>0.03812</cdr:y>
    </cdr:from>
    <cdr:to>
      <cdr:x>0.10882</cdr:x>
      <cdr:y>0.10225</cdr:y>
    </cdr:to>
    <cdr:sp macro="" textlink="">
      <cdr:nvSpPr>
        <cdr:cNvPr id="2" name="ZoneTexte 1">
          <a:extLst xmlns:a="http://schemas.openxmlformats.org/drawingml/2006/main">
            <a:ext uri="{FF2B5EF4-FFF2-40B4-BE49-F238E27FC236}">
              <a16:creationId xmlns:a16="http://schemas.microsoft.com/office/drawing/2014/main" id="{CEB642D7-9414-5D77-C621-8D9AE667B1E0}"/>
            </a:ext>
          </a:extLst>
        </cdr:cNvPr>
        <cdr:cNvSpPr txBox="1"/>
      </cdr:nvSpPr>
      <cdr:spPr>
        <a:xfrm xmlns:a="http://schemas.openxmlformats.org/drawingml/2006/main">
          <a:off x="44450" y="169865"/>
          <a:ext cx="692312" cy="2857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none" rtlCol="0"/>
        <a:lstStyle xmlns:a="http://schemas.openxmlformats.org/drawingml/2006/main"/>
        <a:p xmlns:a="http://schemas.openxmlformats.org/drawingml/2006/main">
          <a:r>
            <a:rPr lang="fr-FR" sz="1100"/>
            <a:t>seconds</a:t>
          </a:r>
        </a:p>
      </cdr:txBody>
    </cdr:sp>
  </cdr:relSizeAnchor>
</c:userShape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55.3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7658,'7'33'2896,"4"0"-2104,-1-6-568,1-1-208,-5 26-16,4 7-16,-8-7-56,-12-2-128,10-4-112,-9-2-368,5 5-288,12-19-1008,-1-6-417,5-23 1457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4.0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837 1 11723,'-3'45'4400,"-12"2"-3015,-24 42-1273,-11 27-64,-27 49-40,-20 3 0,-11 25-104,-8-1-208,-7-31-601,16-2-463,5-48 800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4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0 976 8730,'106'-147'3455,"-34"37"-3108,66-136 0,-77 122 491,97-181 1655,-154 299-2445,-1 1 0,1-1 0,0 1-1,1 0 1,6-6 0,-11 11-45,1-1 1,-1 1-1,1-1 0,-1 1 0,1-1 0,-1 1 1,1 0-1,-1-1 0,1 1 0,0 0 0,-1-1 1,1 1-1,-1 0 0,1 0 0,0 0 0,-1 0 1,1 0-1,0 0 0,-1-1 0,1 1 0,0 1 1,-1-1-1,1 0 0,0 0 0,-1 0 0,1 0 1,-1 0-1,1 1 0,0-1 0,-1 0 0,1 0 1,-1 1-1,1-1 0,0 0 0,-1 1 0,1-1 1,-1 1-1,0-1 0,1 1 0,-1-1 0,1 1 1,-1-1-1,0 1 0,1-1 0,-1 1 0,0 0 1,1-1-1,-1 1 0,0-1 0,0 1 0,0 0 1,0-1-1,0 1 0,1 0 0,-1-1 0,-1 2 1,4 12 2,0 1 1,-2 0 0,1-1 0,-3 29 0,1-24-7,-43 458-74,20-284-125,18-151-73,2 1 0,1-1 0,7 72 1,-3-102 217,0 0 0,0 0 0,1-1 0,1 1 0,0-1 0,0 0 0,2 0 0,-1 0 0,1 0 0,1-1 0,-1 0 0,2 0 0,-1-1 0,2 0 0,-1-1 0,1 1 0,13 8 0,-4-5 55,1-1 0,0-1 0,0-1 1,1-1-1,0-1 0,33 8 0,-25-9 34,0-1 0,1-1 1,-1-2-1,42-1 0,-54-3-3,-1 1 0,1-2 1,-1 0-1,1-1 0,-1 0 1,0-1-1,-1-1 0,1 0 1,-1-1-1,-1-1 0,1 0 1,18-15-1,-24 16-21,0 0 1,0-1-1,-1 1 1,0-1-1,-1-1 0,0 1 1,0-1-1,-1 0 1,0-1-1,-1 1 0,0-1 1,0 0-1,-1 0 1,0 0-1,-1 0 0,0-1 1,-1 1-1,0-1 1,-1-18-1,-1 17 5,0 0 1,-1 0 0,-1 0-1,0 0 1,-1 1-1,0-1 1,0 1-1,-1 0 1,-1 0-1,0 1 1,-1-1 0,0 1-1,0 1 1,-1 0-1,0 0 1,-12-10-1,17 16-11,0 1 1,-1-1-1,1 1 0,-1 0 0,1 0 0,-1 1 0,0-1 0,0 1 0,0 0 1,0-1-1,0 2 0,0-1 0,0 0 0,0 1 0,0 0 0,-7 1 0,5 0-2,0 0-1,-1 0 0,1 1 1,0 0-1,0 1 0,0-1 0,0 1 1,1 0-1,-11 8 0,8-5-5,0 0-1,0 1 0,1 0 1,0 1-1,0 0 1,1 0-1,0 0 1,0 1-1,1 0 1,0 0-1,0 0 0,1 0 1,-3 12-1,6-17-19,1 1-1,-1-1 1,1 1-1,0 0 1,0-1-1,0 1 1,1-1 0,-1 1-1,1-1 1,0 1-1,0-1 1,1 1-1,0-1 1,-1 0-1,1 0 1,1 0-1,-1 0 1,1 0-1,3 4 1,-2-4-135,-1 1 0,1-2 1,1 1-1,-1 0 0,1-1 1,-1 1-1,1-1 0,0-1 0,0 1 1,0-1-1,0 0 0,1 0 0,-1 0 1,11 1-1,3-1-294,1-2 1,-1-1-1,0 0 1,0-1-1,34-9 0,26-2 299,95 1 901,57-6 858,-168 10-1259,-41 6-214,0 0 0,-1-2 1,1-1-1,33-11 0,-52 15-103,-1 0-1,0 0 0,1 0 1,-1-1-1,0 1 1,1 0-1,-1-1 1,0 0-1,0 0 1,0 0-1,0 1 0,1-4 1,-2 3-7,0 1 0,-1-1 0,1 1 0,-1-1 1,1 0-1,-1 1 0,0-1 0,0 0 0,0 1 0,0-1 0,0 0 1,0 1-1,0-1 0,0 0 0,-1 1 0,1-1 0,-1 1 0,1-1 0,-1 0 1,1 1-1,-1-1 0,-1-1 0,-4-6 17,1 1 1,-2-1-1,1 2 0,-1-1 0,0 1 1,0 0-1,-1 0 0,0 1 1,0 0-1,-1 0 0,1 1 0,-1 0 1,-12-4-1,-8-3-39,-1 2-1,0 1 1,-36-6 0,40 9-80,0 2 0,-1 1 0,1 1 0,-51 2 0,73 1-242,-1-1-1,1 1 1,-1 0 0,1 1 0,0-1-1,0 1 1,-1 0 0,1 0-1,0 0 1,1 0 0,-5 3 0,-13 5-1149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6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700 176 4201,'-52'-75'2123,"49"70"-1907,0 1 0,0 0-1,0 0 1,-1 1 0,1-1 0,-1 1-1,0-1 1,0 1 0,0 0 0,0 1 0,-1-1-1,1 1 1,-1 0 0,0 0 0,1 0-1,-8-1 1,11 3-199,0-1 16,-1 0-1,1 0 1,-1 1 0,1-1-1,-1 1 1,1 0 0,-1-1 0,1 1-1,-1 0 1,0 0 0,1 0 0,-1 0-1,1 0 1,-1 0 0,0 0-1,1 1 1,-1-1 0,1 0 0,-1 1-1,1 0 1,-1-1 0,1 1-1,-1 0 1,1-1 0,-2 3 0,-9 1 601,12-3-617,-1-1 0,1 0 1,0 0-1,0 0 0,-1 0 0,1 0 0,0 0 0,-1 0 0,1 1 1,0-1-1,-1 0 0,1 0 0,0 0 0,-1 0 0,1 0 1,0 0-1,-1 0 0,1-1 0,0 1 0,0 0 0,-1 0 0,1 0 1,0 0-1,-1 0 0,1 0 0,0-1 0,0 1 0,-1 0 0,1 0 1,0 0-1,0-1 0,-1 1 0,1 0 0,0 0 0,0-1 1,0 1-1,-1 0 0,1 0 0,0-1 0,0 1 0,1-2 8,0 1 0,0 0-1,0 0 1,0 0 0,0 0-1,0 0 1,0 0 0,0 0-1,1 0 1,-1 0 0,0 1-1,1-1 1,-1 0 0,1 1-1,1-1 1,13-7 132,-5 0-73,-9 6-56,1 0 0,-1 0 0,1 0 0,0 0 0,0 1 1,0-1-1,0 1 0,0 0 0,0 0 0,0 0 0,0 0 1,5 0-1,-2-1 284,-15 11 53,7-7-353,1 0 0,0 0-1,-1-1 1,1 1 0,-1-1 0,0 1-1,0-1 1,1 0 0,-1 0-1,0 0 1,0 0 0,-3 1 0,-18 11 101,-2 6 70,1 1 0,1 0 1,1 2-1,1 1 1,1 1-1,1 0 0,-22 39 1,40-60-182,0-1 1,0 1-1,0-1 1,0 1-1,1-1 1,-1 1-1,1 0 1,0-1-1,0 1 1,0 0-1,0-1 1,0 1-1,0 0 1,1-1-1,-1 1 1,1-1-1,0 1 1,0-1-1,0 1 1,0-1-1,0 1 0,1-1 1,-1 0-1,1 0 1,-1 0-1,3 3 1,5 5 9,1-1 1,-1 0-1,2-1 0,10 7 1,-13-9-4,30 20 34,45 36 56,-75-55-73,1 1 1,-1 1 0,0 0-1,-1 0 1,0 0 0,8 15-1,-12-19 13,-1 1 0,0-1-1,0 0 1,-1 1-1,0-1 1,0 1-1,0 0 1,-1-1-1,0 1 1,0 0 0,0-1-1,0 1 1,-1 0-1,0-1 1,0 1-1,-1-1 1,0 1 0,-2 5-1,-1-1 13,0 0 1,0 0-1,-1 0 0,0-1 0,0 0 0,-1-1 1,-1 1-1,-8 7 0,0-3-23,-1 0 0,0-1 1,-1-1-1,0 0 0,-1-2 0,0 0 0,-40 13 0,21-12-38,1-1 0,-1-2-1,-57 3 1,88-10-59,0 0 0,0 0 0,0-1 0,0 0 0,0 0 0,0 0 0,0-1 0,0 0 0,1 0 0,-1-1 0,-10-6 0,13 7-222,-1-1-1,1 0 0,0-1 1,0 1-1,0-1 1,1 0-1,-1 0 0,1 0 1,0 0-1,0-1 1,0 1-1,1-1 0,-1 0 1,1 1-1,0-1 0,-1-6 1,-9-42-1583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7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47 283 3561,'39'-2'1287,"103"-10"1757,-119 9-2562,0-1 0,-1-1 0,42-15-1,-33 6-106,0-1-1,-1-1 0,-1-2 0,30-23 0,-52 36-239,0 0-1,-1-1 1,1 0-1,7-9 1,-13 14-104,0-1 0,0 1 0,0-1 0,0 1 0,0-1 0,-1 1 0,1-1 0,0 1 0,-1-1 0,1 0 1,-1 1-1,1-1 0,-1 0 0,0 0 0,0 1 0,0-1 0,0 0 0,0 1 0,0-1 0,0 0 0,-1 0 1,1 1-1,-1-1 0,1 0 0,-1 1 0,0-1 0,1 1 0,-3-3 0,1 0-1,-1 1 1,0 0-1,0-1 0,-1 1 0,1 0 1,-1 1-1,1-1 0,-1 1 0,0-1 1,0 1-1,0 0 0,0 1 1,-1-1-1,1 1 0,-8-2 0,-2 1-13,0 0-1,0 1 0,0 0 0,-18 2 1,7 2 2,-1 0 0,1 2 0,1 0 0,-1 2 0,1 1 0,-41 18 0,54-20 38,0 1-1,0 1 1,0-1-1,1 2 1,1-1 0,-16 19-1,-44 65 622,60-80-573,2 0 0,0 1 0,1 0 0,0 0 1,1 1-1,0 0 0,-5 27 0,9-33-85,0-1-1,0 1 1,1 0-1,0-1 1,0 1-1,1 0 1,0-1-1,1 1 1,-1-1-1,1 1 1,1-1-1,0 0 1,0 0 0,0 0-1,1 0 1,8 12-1,-3-10-222,0 1-1,1-1 0,0-1 1,1 0-1,0 0 1,0-1-1,1 0 1,0-1-1,0-1 1,0 0-1,1 0 1,-1-1-1,1-1 1,0 0-1,15 1 0,-15-4-51,-1 0-1,21-3 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489 117 4801,'0'0'86,"1"0"1,-1 0-1,0 0 0,1 0 1,-1 0-1,0 1 0,1-1 1,-1 0-1,0 0 0,1 0 1,-1 0-1,1 0 0,-1 0 1,0 0-1,1 0 0,-1-1 1,0 1-1,1 0 0,-1 0 1,0 0-1,1 0 0,-1 0 1,0-1-1,1 1 0,-1 0 1,0 0-1,1 0 0,-1-1 1,0 1-1,0 0 0,1 0 1,-1-1-1,0 1 0,0 0 1,1-1-1,-4-15 1520,-17-18-533,16 28-1010,-2 1 1,1-1 0,-1 1 0,1 1 0,-1-1-1,-1 1 1,1 0 0,-1 1 0,1-1 0,-1 1 0,0 1-1,0-1 1,0 1 0,-1 0 0,1 1 0,0 0-1,-1 0 1,1 0 0,-1 1 0,1 0 0,-9 1-1,-1 1-8,0 1 0,0 0 0,0 1-1,0 1 1,1 0 0,-1 2 0,-29 15-1,32-14-32,1 1-1,0 0 1,1 1-1,0 0 0,1 1 1,0 0-1,-15 20 1,20-23 34,0 1 1,1-1 0,0 1 0,1 0 0,0 0-1,0 0 1,1 1 0,0-1 0,1 1 0,0 0-1,0 0 1,0 18 0,2-25-26,0-1 0,0 1 0,1-1 1,-1 1-1,1-1 0,-1 1 0,1-1 0,0 0 1,0 1-1,0-1 0,0 0 0,0 1 1,0-1-1,1 0 0,-1 0 0,1 0 0,-1 0 1,1-1-1,0 1 0,0 0 0,0-1 0,0 1 1,0-1-1,0 0 0,0 1 0,0-1 0,1 0 1,-1 0-1,0-1 0,5 2 0,1 0 7,0-1 0,0-1 0,0 1 0,0-1 0,0-1 0,0 1 0,0-1 0,12-3 0,-4-1-25,0 0 0,-1-1 0,0 0 0,0-2 0,0 1 0,-1-2-1,20-14 1,3-8 14,40-42 0,-24 21 91,-52 50-105,0 1-1,0 0 1,0 0-1,0 0 1,0 0 0,0 0-1,0 1 1,0-1-1,1 0 1,-1 0 0,0 1-1,0-1 1,1 1-1,-1-1 1,0 1-1,1-1 1,-1 1 0,1 0-1,-1 0 1,0 0-1,1 0 1,-1 0-1,1 0 1,1 0 0,-1 1-1,-1 0 0,0 0 1,0 0-1,0 0 1,0 0-1,0 1 0,0-1 1,0 0-1,0 1 1,0-1-1,-1 0 0,1 1 1,0-1-1,-1 1 0,1-1 1,-1 1-1,0-1 1,1 2-1,1 11 30,-1-1 0,0 0 0,-2 25 0,-3 114-2,5-137-70,0 1 0,1-1 0,1 1 0,1-1 0,0 0 0,1-1 0,10 23 0,-11-29-53,-3-4-35,1 0 1,0 0-1,0 0 0,0-1 0,1 1 0,-1-1 0,1 1 0,0-1 0,0 0 0,0 0 0,0 0 0,1 0 0,3 2 0,1-2-32,-1-1 1,1 0-1,14 2 1,-19-4 123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6 317 9026,'-5'217'6427,"5"-209"-6371,1-7-23,5-14-10,11-40 74,2 1 0,43-82 0,-44 102-177,1 0-1,2 2 1,1 0 0,1 2-1,29-28 1,-46 50-344,1-1 1,-1 1-1,-1-1 1,1-1-1,-1 1 1,5-11-1,4-6-743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8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1475 9570,'5'17'1347,"-1"0"0,2 20 0,0 71-71,0-11-1533,-6-94 203,0 1 0,1 0 1,-1-1-1,1 0 0,0 1 1,0-1-1,0 1 0,1-1 1,-1 0-1,1 0 0,0 0 1,-1 0-1,1 0 0,1 0 0,-1 0 1,0-1-1,1 1 0,-1-1 1,1 0-1,5 4 0,-4-4-43,0-1 0,1 1 0,-1-1 0,0 0 0,1 0 0,-1 0 0,1-1 0,0 0 0,-1 0 0,1 0 0,-1 0-1,1-1 1,-1 1 0,1-1 0,5-2 0,2 0-75,0-1 0,-1-1 1,0 0-1,0 0 0,0-1 0,0-1 0,-1 1 0,10-10 0,-6 3-36,0 0 0,-1-1 0,0 0 0,17-26 0,-7 0 8,-1 0 0,-1-1 0,22-67 0,-17 27 758,-3-1 0,-3-1 0,-4-1 0,-4-1 0,3-105 1,-15 94-192,-3 0 1,-5 0 0,-4 1 0,-32-128 0,39 202-333,-2 0 0,0 0 1,0 0-1,-2 1 0,-14-23 1,19 36-23,0 1 0,0 0 0,-1 1 0,0-1 0,0 1 0,0 0 0,0 0 0,-1 1 0,0-1 0,0 1 0,0 0 0,-1 1 0,1 0-1,-1 0 1,0 0 0,0 1 0,0 0 0,-11-2 0,12 3-10,-1 1 0,1-1 0,-1 1 1,1 0-1,-1 1 0,1-1 0,-1 1 0,1 1 0,-1-1 0,1 1 0,0 0 0,0 1 0,0 0 0,-10 5 0,8-2 1,1 0 1,0 0 0,0 0-1,1 1 1,0 0 0,0 0-1,0 0 1,1 1-1,-6 12 1,-1 4 52,2 1 1,1 1-1,1-1 1,1 2-1,2-1 0,-4 38 1,0 42 447,5 1 0,5-1 0,4 1-1,31 167 1,-28-231-308,1 0-1,3 0 1,21 53-1,-26-80-144,0-1 0,1 0 0,1 0 0,1-1 0,0 0 0,0 0 0,1-2 0,1 1 0,0-1 0,1-1 0,24 17 0,-16-16-23,2 0 1,0-2-1,0 0 1,0-2-1,1 0 1,1-2-1,-1-1 1,1 0-1,50 1 0,-10-6 12,-1-2-1,107-18 0,-146 16-29,0 2 0,47 0 0,-59 3-11,0 0 1,0 1 0,0 1 0,-1 0 0,1 1 0,-1 0 0,15 7 0,-11-2 1,0 0 0,-1 1 0,0 1 0,0 0 0,-1 1 0,-1 0 0,22 27 0,-26-29-110,-1 1 1,0 1-1,-1-1 0,-1 1 0,0 0 1,0 1-1,-1-1 0,-1 1 1,0 0-1,-1 0 0,2 17 0,0 11-1117,2-12 479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20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554 717 11010,'4'-5'715,"1"0"0,-1-1 0,1 0 0,4-9 0,-5 9-546,0 0 0,0 0 0,0 0 0,9-8 0,-4 7-116,-1 1 0,2 0-1,18-9 1,-20 12-45,0-1 0,-1 0 0,0 0 0,1 0 1,-2-1-1,1 0 0,0-1 0,-1 0 0,7-8 0,-10 8-5,0 0 0,-1-1 0,0 1 1,0-1-1,-1 0 0,1 1 0,-2-1 0,1 0 0,-1-13 0,-6-67 45,5 83-44,1-1 0,-1-1 0,0 1 0,-1-1 1,1 1-1,-1 0 0,0 0 0,0 0 1,0 0-1,-1 0 0,0 0 0,0 1 1,0-1-1,0 1 0,-7-6 0,2 3 6,-1 0-1,0 1 0,0 0 0,-20-9 0,-9-6 16,33 17-18,0 0-1,-1 0 1,1-1-1,1 0 1,-1 0-1,1 0 1,0-1-1,-5-7 1,4 4 1,-6-6-3,0 1 0,0 0 1,-2 1-1,0 0 0,0 1 0,-1 1 0,0 0 0,-1 0 0,0 2 1,-1 0-1,-28-12 0,30 15-9,0 1 0,-1 1 0,0 0 0,0 1 0,-1 1 0,1 0 0,0 1 0,-1 0 0,1 2 0,-1-1 0,1 2-1,0 0 1,-29 9 0,37-9 4,1 0 0,-1 0 0,1 1-1,0 0 1,0 1 0,0-1-1,0 1 1,0 0 0,1 0 0,0 1-1,0 0 1,0 0 0,0 0-1,1 0 1,0 1 0,0 0-1,1 0 1,-1 0 0,1 0 0,1 0-1,-1 1 1,-2 11 0,0 5 3,1-1 0,1 1-1,1 0 1,0 0 0,2 0 0,1 0 0,1 0 0,1-1 0,1 1 0,1 0 0,9 23 0,13 28 4,69 133 0,-78-171-6,197 387 163,-170-331 1,-5 1-1,-3 1 0,-4 3 0,-5 0 1,19 117-1,-43-183-129,-1 1 0,-1-1 0,-2 1 0,-1-1 0,-8 43 0,6-54 21,-2 0 0,0-1 0,-2 1 1,0-1-1,-1-1 0,0 0 0,-2 0 1,0 0-1,-19 24 0,22-34-8,-1 0 0,0-1 0,0 1 0,0-1 0,-1-1-1,0 0 1,-19 10 0,24-14-32,-1 0-1,1-1 1,-1 1 0,1-1-1,-1 0 1,0 0-1,1-1 1,-1 1 0,-6-1-1,8 0-7,0-1-1,0 1 1,0-1 0,0 0 0,0 0-1,1 0 1,-1 0 0,0 0-1,1-1 1,-1 1 0,1-1-1,-1 1 1,1-1 0,0 0-1,-1 0 1,-1-3 0,0 0-6,0-1 0,1 0 0,0 0 0,0 0 0,0-1 0,1 1 0,0-1 0,0 1 0,1-1 0,-1 0 1,2 1-1,-1-1 0,1 0 0,0-10 0,1-2-40,1 0 0,1 0 1,0 1-1,8-23 0,5-3-138,3 2 0,1 0 0,36-54-1,8-17-319,-31 49 108,2 1 0,3 1 0,91-110 1,-84 122 294,178-207 278,-217 249-149,1 0-1,-1-1 1,-1 1 0,1-1 0,-1 0 0,-1 0 0,0-1 0,0 1 0,4-20-1,-7 28-32,-1 0 1,0 0-1,0 0 0,0-1 0,0 1 0,0 0 0,0 0 0,0 0 0,0-1 0,0 1 0,-1 0 0,1 0 0,0 0 0,-2-3 0,2 4-3,0 0 0,-1-1 0,1 1 1,-1 0-1,1-1 0,0 1 0,-1 0 0,1-1 0,-1 1 0,1 0 0,0 0 1,-1 0-1,1-1 0,-1 1 0,1 0 0,-1 0 0,1 0 0,-1 0 0,1 0 1,-1 0-1,1 0 0,-1 0 0,1 0 0,-2 0 0,0 1-3,0 0 0,-1 0 1,1-1-1,0 2 0,0-1 0,0 0 0,0 0 0,0 1 0,0-1 0,0 1 0,0-1 0,0 1 0,-2 3 0,-19 28-36,-30 57 0,31-52 39,20-33 2,-1 0 1,1-1-1,-1 1 0,1 0 1,0 0-1,1 0 0,-1 0 1,0 8-1,2-12-2,0-1 0,0 0 0,0 0 0,0 0 0,0 1 0,0-1 0,0 0 0,0 0 0,0 0 0,1 1 0,-1-1-1,0 0 1,0 0 0,0 0 0,0 1 0,0-1 0,1 0 0,-1 0 0,0 0 0,0 0 0,0 0 0,0 1 0,1-1 0,-1 0 0,0 0 0,0 0 0,0 0 0,1 0 0,-1 0-1,0 0 1,0 0 0,1 0 0,-1 0 0,0 0 0,0 0 0,0 0 0,1 0 0,-1 0 0,0 0 0,0 0 0,1 0 0,-1 0 0,0 0 0,0 0 0,1 0 0,9-5-37,0-6-68,0 0-1,0-1 0,-1 0 1,-1 0-1,9-17 0,0 1-138,-8 13 136,1 1 0,1 1 0,0 0 0,0 1 0,2 0 0,-1 0 0,25-15 0,-27 20 97,1 1 1,0 0-1,0 0 0,1 2 0,-1-1 1,1 1-1,0 1 0,0 0 1,1 1-1,-1 0 0,18 1 0,-14 1 44,-1 1 0,0 1 0,0 0 0,1 2-1,-2-1 1,1 2 0,0 0 0,-1 1 0,22 11-1,-17-5 64,0 0-1,-1 1 0,0 1 0,-1 1 1,-1 0-1,15 18 0,-20-20-25,104 111-374,-83-96 78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2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712 355 5633,'27'-5'1951,"37"-12"0,-42 10-1892,0-2-1,-1 0 1,0-1-1,20-14 0,-34 19 44,-1 0 0,1-1-1,-1 0 1,-1-1-1,1 1 1,-1-1 0,0 0-1,0 0 1,-1 0-1,0-1 1,0 0 0,-1 0-1,0 0 1,0 0-1,-1 0 1,2-16-1,-4 20-13,0-1-1,-1 0 0,1 1 1,-1-1-1,0 1 0,-1-1 1,1 1-1,-1 0 0,0 0 1,0-1-1,0 1 0,0 0 1,-1 1-1,0-1 0,1 0 0,-2 1 1,1-1-1,0 1 0,-7-5 1,2 2-38,0 0-1,0 0 1,0 1 0,-1 0 0,0 0 0,0 1 0,0 1 0,-13-4 0,8 4-43,1 2-1,-1 0 1,0 0 0,0 1 0,0 1 0,0 1 0,1-1 0,-1 2 0,0 0 0,1 1 0,0 0 0,-25 12-1,-9 8 57,2 1-1,-45 35 0,67-45-2,-35 26 290,1 2 1,-75 76 0,113-98-193,1 0 0,1 1 0,1 1 0,-16 30 0,24-39-88,0 1 0,2 1 1,0-1-1,0 1 0,2 0 1,0 1-1,1-1 1,-2 18-1,5-31-62,0 0-1,0 0 1,0 0 0,0 1-1,0-1 1,1 0 0,-1 0-1,1 0 1,0 0 0,0 0-1,0 0 1,0-1 0,0 1-1,1 0 1,-1 0 0,1-1-1,0 1 1,0-1 0,0 1 0,0-1-1,0 0 1,3 3 0,-1-3-3,0 0 1,0-1 0,0 1 0,1-1 0,-1 1 0,0-1-1,1-1 1,-1 1 0,0 0 0,1-1 0,-1 0-1,1 0 1,-1-1 0,9-1 0,16-2 8,0-1-1,-1-2 1,0-1-1,0-1 1,-1-2 0,0 0-1,-1-2 1,33-21 0,-33 12 16,-26 22-29,0 0 0,0-1 0,1 1-1,-1 0 1,0 0 0,0-1 0,1 1 0,-1 0-1,0 0 1,0-1 0,1 1 0,-1 0 0,0-1-1,0 1 1,0 0 0,0-1 0,0 1-1,0 0 1,0-1 0,1 1 0,-1 0 0,0-1-1,0 1 1,0-1 0,0 1 0,-1 0-1,1-1 1,0 1 0,0 0 0,0-1 0,0 1-1,0 0 1,-1-1 0,-11-1 14,-2 4-13,1 1 0,-1 0 0,1 1 0,0 1 0,0 0 0,1 1 1,-23 13-1,3 1-7,-51 43 1,59-43-1,2 1-1,0 1 1,1 2 0,1-1 0,1 2 0,-31 54 0,43-64 37,0 0 0,0 0 0,2 1 0,0 0 0,1 0 0,0 0 0,1 1 0,1-1 0,1 1 0,0 0 0,1-1 0,1 1 0,1 0 0,5 27 0,-3-29 37,1 1 1,0-1-1,1 0 0,1-1 1,0 0-1,1 0 1,0 0-1,1-1 0,1 0 1,0-1-1,0 0 1,1-1-1,1 0 0,0-1 1,1 0-1,0 0 1,0-2-1,1 0 0,0 0 1,0-1-1,1-1 0,0 0 1,0-1-1,0-1 1,1 0-1,27 2 0,-12-4-549,0-1-1,-1-2 0,1-1 0,0-1 1,48-12-1,32-20-731,-110 35 1206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22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13619,'68'78'5089,"-8"-11"-3281,-20-16-1720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55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50 7090,'-3'0'4600,"2"0"-3767,-1 0-449,1 0-112,1-1-168,0-1-24,19-7-40,37-12-24,-28 13-32,-11 0-16,8 8-216,-3 0-280,-9 3-609,10 1-463,-6 2 952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47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12051,'73'33'4401,"-7"-7"-3345,33-1-928,6-6-64,-17-17-24,5-4-16,-30-14-384,-10-3-456,-12 0 511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57.8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20 5145,'-2'0'341,"0"0"-1,0 1 1,0-1-1,-1 0 1,1 0-1,0 0 1,0 0-1,0-1 1,0 1-1,-1 0 1,1-1-1,0 0 1,0 1-1,0-1 1,0 0-1,0 0 1,-3-2-1,-15-6 1430,13 7 2,9 4-1001,14 5-643,77 26-45,-46-14-24,1-3 1,91 18 0,396 30 206,-402-52-212,245 21 182,613 4 601,-888-35-1055,115-4-2459,-154-7 1781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48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299 327 7538,'-24'3'1101,"1"2"0,-28 8 0,42-10-1031,-1 1 0,1 0 0,0 0 0,1 1 0,-1 0 0,1 1 1,0 0-1,-8 8 0,4-2 74,1 0 0,1 1 0,0 0 0,0 1 1,2 0-1,0 1 0,0 0 0,1 0 0,1 0 1,1 1-1,0 0 0,1 0 0,0 1 0,2-1 0,0 1 1,0 19-1,2-17-97,1 0 1,0 1 0,2-1 0,0 0-1,1 0 1,1-1 0,0 1 0,2-1-1,0 0 1,1 0 0,1-1 0,0 0-1,23 29 1,-17-28-1,1-1-1,0 0 0,1-2 1,1 1-1,1-2 1,0-1-1,0 0 0,1-1 1,1-1-1,0-1 1,1-1-1,0-1 0,0-1 1,0-1-1,1-1 1,0-1-1,0 0 0,1-2 1,34-1-1,-32-3 26,1-1 0,-1 0 0,0-2 0,0-1 0,-1-1-1,0-2 1,0 0 0,-1-1 0,0-2 0,-1 0 0,0-2-1,-1 0 1,-1-2 0,0 0 0,29-30 0,-23 16-33,-1 0 0,-2-1 1,-2-2-1,29-52 0,-45 72-12,-1 0-1,1 0 1,-2-1-1,0 0 1,-1 0 0,0 0-1,-1 0 1,0-1 0,-2-23-1,-1 16 39,-2 0 0,-1 0-1,0 1 1,-2-1 0,-14-34 0,6 23-11,-2 1 1,-2 1-1,-1 1 1,-1 0-1,-1 1 1,-2 2 0,-1 0-1,-1 1 1,-32-25-1,39 36-46,0 0 1,-1 2-1,0 0 0,-1 2 1,-1 0-1,-31-12 0,37 18-2,-1 1 0,0 0 0,-1 1-1,1 0 1,0 1 0,-1 2 0,0-1 0,1 2-1,-31 4 1,29-1 33,0 0 0,1 1-1,0 1 1,0 0 0,0 2-1,0 0 1,1 0 0,1 2 0,-19 14-1,25-17-166,1 0-1,0 1 1,0 0-1,1 1 1,0 0-1,1 0 1,-7 11-1,9-12-320,1-1-1,0 0 1,0 1-1,1 0 1,0 0-1,0 0 1,1 0-1,0 0 1,0 0 0,1 14-1,4 13-1328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49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14483,'41'23'4769,"-2"-23"-5577,-2-13 520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49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 8530,'46'1'3609,"8"2"-1697,4-3-1656,5-6-304,8 2-376,-11-6-144,-9 4-256,-3 6 464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50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0 9946,'-1'4'299,"-1"1"1,1-1-1,0 0 1,0 0-1,0 1 0,0-1 1,1 1-1,0-1 0,0 0 1,0 1-1,0-1 1,1 1-1,-1-1 0,1 0 1,1 1-1,1 4 0,4 10-534,1 1-1,11 20 1,-12-28 465,27 47-358,3 0 0,3-3 0,73 81 0,-93-115 109,-1 1 0,22 38 1,-35-52 67,-1 1 0,-1 0 0,1-1 0,-2 1 0,1 1 0,-2-1 0,1 0 0,-1 1 0,-1-1 0,1 13 0,-2-14 74,0-1 0,-1 1 0,0-1 0,0 0 0,-1 1 0,0-1 1,0 0-1,-1 0 0,0 0 0,0-1 0,-1 1 0,0-1 0,0 1 0,-1-1 0,-11 12 1,-12 25 362,25-37-450,-1 0 0,0 0 0,0 0 0,-1-1 0,0 0 0,0 0 0,0 0 0,0-1 0,-1 0 0,0 0 0,-12 8 0,7-8-55,1-1 0,-1 0 0,0-1 0,0 0 0,0 0-1,-13 0 1,-72 3-1004,32-4-951,50-1 1216,4 1 93,0-2 0,0 0 0,-11 0 0,4-4 16,0 0 0,-24-9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52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9874,'0'3'221,"1"0"0,0 0 1,0 0-1,0-1 0,0 1 0,0 0 0,1 0 1,-1-1-1,1 1 0,0-1 0,0 0 0,0 1 1,0-1-1,0 0 0,0 0 0,0 0 0,1 0 0,-1-1 1,1 1-1,-1-1 0,6 3 0,6 2-325,-1-1-1,29 8 1,-36-12 293,63 13-120,7-2-16,129 30-16,11 17-17,-185-46-19,0 1 1,-2 1-1,0 1 0,-1 2 1,0 0-1,-2 2 0,0 2 0,-1 0 1,-2 1-1,0 1 0,34 49 0,-18-17-3,42 81-1,21 68 1,-68-135 3,174 356 402,-123-246 419,-65-132-102,24 87 0,-39-116-513,-1 1-1,-1 0 1,-1 0-1,0 0 1,-2 0-1,0 0 0,-1 0 1,-1 0-1,-1 0 1,-1 0-1,-10 30 1,7-35-134,0-1 0,0-1 1,-1 1-1,-1-1 0,0-1 0,-1 0 0,0 0 1,-1-1-1,0 0 0,-1-1 0,0 0 0,-1-1 1,0 0-1,-16 8 0,-23 9-76,-1-2 1,-81 24-1,101-36-28,13-6 8,-247 78-1519,219-72 356,-1-2-1,1-3 1,-86 3-1,22-19-97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8834,'4'7'3713,"5"5"-2041,5 3-960,29 8-536,6 2 0,48 14 120,14 4 80,27 8 161,23 1 55,27 15-96,9-7-48,38-3-160,-73-26-104,0 1-168,130 1-112,16-6-488,-73-24-448,-83-27 632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02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1 779 7386,'560'-280'4296,"20"45"-3198,-394 176-867,2 8 0,262-36-1,394 21-146,-349 83-37,-145 27 0,-284-31-106,0 3-1,105 40 0,-155-50-162,1 1 0,-2 1 0,1 0 0,-1 1 0,0 1 0,-1 0 0,0 1 0,-1 0-1,0 2 1,-1-1 0,0 1 0,-1 1 0,13 20 0,43 75-3667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03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0 634 9586,'28'-21'3320,"10"-16"-2485,8-8-913,-14 22 89,0 2 0,1 1 0,50-22 0,115-37-4,-175 70-5,456-133 67,12 44-6,259 10-68,-520 80 5,293 25 0,-233 16 139,-1 12 0,338 99 0,-491-106-236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56.0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7298,'0'1'105,"-1"0"0,1 0 0,-1 0 1,0 0-1,1 0 0,0 0 0,-1 0 1,1 0-1,0 0 0,-1 1 1,1-1-1,0 0 0,0 0 0,0 0 1,0 0-1,0 0 0,0 1 0,1-1 1,-1 0-1,0 0 0,0 0 1,1 0-1,-1 0 0,1 0 0,-1 0 1,1 0-1,-1 0 0,1 0 0,0 0 1,-1 0-1,1 0 0,0 0 1,0 0-1,0-1 0,0 1 0,1 0 1,4 4-190,0-1 1,0-1-1,1 1 1,10 3-1,-6-2 326,-5-2-242,-1 0-1,0 1 1,0 0 0,0-1 0,0 2-1,0-1 1,-1 0 0,0 1 0,6 8-1,0 2 1,14 30 0,-15-26 8,-7-16 17,-1 0-1,0 1 0,1-1 0,-1 0 0,-1 1 1,1-1-1,0 1 0,-1-1 0,0 0 1,0 1-1,0-1 0,0 1 0,0-1 0,-1 1 1,0-1-1,1 1 0,-1-1 0,0 0 1,-1 1-1,1-1 0,-1 0 0,1 0 1,-1 0-1,0 0 0,0 0 0,0-1 0,-4 5 1,-6 5 325,-1-1 0,1-1 0,-2 0 0,-20 13 0,26-18-170,-7 3-263,-1 0 1,1-1-1,-1-1 1,-1 0-1,-23 5 1,32-9-354,5-2-37,3 0 370,0 0 1,0 0 0,-1 0-1,1 0 1,0 0 0,-1 0-1,1 0 1,0 0 0,0 0-1,-1 1 1,1-1 0,0 0-1,-1 0 1,1 0 0,0 0-1,0 0 1,-1 0 0,1 1-1,0-1 1,0 0 0,0 0-1,-1 0 1,1 1 0,0-1-1,0 0 1,0 0 0,-1 1 0,1-1-1,0 0 1,0 0 0,0 1-1,0-1 1,2 6-1090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12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106 521 7738,'1'10'863,"1"0"1,0-1 0,0 1 0,5 11 0,4 6-735,18 31 1,-22-44 82,7 14-170,1-1 0,1-1 0,2-1 0,0 0 0,2-1-1,43 41 1,-46-50-9,1-1 0,0-2-1,1 1 1,40 18-1,-50-27-19,1-1 0,-1 1-1,1-1 1,0-1 0,0 0 0,0 0-1,0-1 1,0 0 0,0-1 0,0 0 0,0-1-1,0 0 1,18-4 0,-19 1-5,0 1 1,-1-2-1,1 1 0,-1-1 1,-1 0-1,1-1 0,-1 1 1,1-2-1,-2 1 1,1-1-1,-1 0 0,0 0 1,0-1-1,-1 0 0,0 0 1,-1 0-1,6-13 1,-2 2 1,-1 0 0,0-1 1,-2 1-1,0-1 0,-1 0 1,-2 0-1,2-22 0,-5 18 21,-1 1 1,0-1-1,-2 0 0,0 1 0,-2 0 0,-1 0 1,0 1-1,-2 0 0,-1 0 0,-20-34 0,0 9 190,-2 1-1,-1 2 0,-53-52 0,65 74 75,-1 0-1,-1 2 1,-1 1-1,-50-31 1,62 43-176,-1 1 0,0 0 1,0 1-1,0 0 0,0 1 0,-1 1 0,0 0 0,0 1 1,0 0-1,0 1 0,0 0 0,-15 3 0,22-1-85,0 0 0,1 0 0,-1 1 0,1 0-1,-1 1 1,1-1 0,0 1 0,0 1 0,0-1-1,0 1 1,0 0 0,1 0 0,0 1 0,0-1-1,0 1 1,1 0 0,-1 1 0,1-1 0,0 1-1,1 0 1,-6 11 0,1 1-125,0 1 0,2 0-1,0 0 1,1 0 0,1 1 0,-2 22 0,3 38-1335,6 1 627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12.4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16107,'35'10'-2080,"-21"-9"-1393,10 7 1889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12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12 165 6721,'-2'-4'117,"0"0"-1,1 0 1,-1 0-1,1 0 1,0 0-1,0-1 1,0 1-1,1 0 1,-1-1-1,1 1 1,0 0 0,0-1-1,1 1 1,-1 0-1,1-1 1,0 1-1,0 0 1,0 0-1,1 0 1,-1 0-1,1 0 1,0 0-1,1 0 1,-1 0-1,0 1 1,1-1-1,0 1 1,0 0-1,0 0 1,0 0-1,0 0 1,1 0-1,-1 1 1,1 0-1,4-3 1,2 1-42,0-1 1,0 2-1,0-1 1,1 1-1,-1 1 1,1 0-1,0 0 0,0 1 1,-1 1-1,1-1 1,0 2-1,0 0 1,16 3-1,-19-3-29,0 1-1,-1 0 0,1 1 1,-1 0-1,0 0 0,1 0 1,-1 1-1,-1 0 0,1 0 1,-1 1-1,1 0 0,-1 0 1,-1 1-1,1-1 0,-1 1 0,0 0 1,0 1-1,-1-1 0,5 10 1,-3-4 121,-1 1 1,0 0-1,-1 0 1,-1 0-1,0 1 1,0-1-1,0 27 1,-4-14 254,0 0 1,-2 1 0,-7 30 0,7-43-278,-19 114 890,20-108-896,1 1 0,0-1 0,1 1 0,5 25 0,1-14 48,13 38 0,-18-66-228,1-1 0,-1 0 1,1 1-1,-1-1 1,1 0-1,0 0 1,0 0-1,0-1 1,1 1-1,-1 0 1,1-1-1,-1 0 1,1 1-1,0-1 0,0 0 1,0 0-1,0-1 1,0 1-1,0-1 1,1 1-1,-1-1 1,0 0-1,7 1 1,-2-1-235,-1 0 0,1-1 1,-1 0-1,0 0 1,1-1-1,-1 0 1,1 0-1,-1 0 1,0-1-1,7-3 1,-6 2-277,-1-1-1,1 0 1,10-9 0,24-16-768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13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0 111 5857,'1'29'2421,"2"-22"-255,2-13-1458,0 1 540,16 0-920,-8 3-150,1-2-1,-1 0 1,1 0 0,15-8-1,101-34 822,-6 3-1160,-108 34-120,-11 4-356,-8 3-931,1 2 1194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13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7466,'0'5'286,"0"1"0,1-1 0,-1 0 0,1 0 0,0 0 0,0 0 1,1-1-1,-1 1 0,1 0 0,0 0 0,0-1 0,1 1 0,-1-1 1,1 0-1,6 8 0,1-1-180,1 1 0,0-1 0,0-1-1,14 10 1,5 3-38,-1 1-1,0 1 0,-2 1 1,-1 2-1,-1 0 0,-2 2 1,32 52-1,-46-67 17,3 4 299,-2 1 0,0 0-1,15 41 1,-25-56-298,1-1 0,0 1 0,-1-1 0,0 1 1,0-1-1,-1 1 0,1-1 0,-1 0 0,0 1 0,0-1 0,0 0 0,-1 1 0,1-1 0,-1 0 0,0 0 0,0 0 0,-1 0 0,1-1 0,-1 1 1,0-1-1,0 1 0,0-1 0,0 0 0,-5 3 0,-3 3 16,0 0-1,-1-1 1,0-1-1,-1 0 1,0-1 0,-17 7-1,-120 33-371,123-39 26,-32 9-9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16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32 7090,'1'0'17,"21"18"2207,-23-20-2143,1 0 0,-1 0 0,0 0 0,1 0 0,-1 0 0,0 0 0,0 0-1,0 0 1,0 0 0,-1 1 0,-1-3 0,3 2-70,-1 1-1,0-1 1,0 1 0,0-1-1,-1 1 1,1-1-1,0 1 1,0 0-1,-1-1 1,1 1 0,-1 0-1,1 0 1,-1 0-1,0 0 1,1 1 0,-1-1-1,0 0 1,1 1-1,-1-1 1,0 1 0,0-1-1,0 1 1,-3 0-1,5 0 5,-1 0 1,0 0-1,0 1 0,0-1 0,1 0 0,-1 1 0,0-1 1,0 0-1,1 1 0,-1-1 0,0 1 0,0-1 0,1 1 1,-1 0-1,1-1 0,-1 1 0,1 0 0,-1-1 0,1 1 1,-1 1-1,0 0 22,0 0 1,0 1-1,1-1 1,-1 0-1,1 1 1,-1-1 0,1 0-1,0 1 1,0-1-1,1 5 1,3 19 148,2 0 0,11 34 1,44 115 45,6 20-46,36 180 656,5 73 1205,15 70 910,-103-424-2538,14 181 0,-33-256-645,-1 0-1,-1 0 0,-1 1 0,0-1 0,-2 0 0,0 0 0,-1-1 0,-13 34 1,-10 7-407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34.6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101 387 7730,'47'91'4715,"-5"-1"-3632,-24-48-1154,-3 1-1,15 60 1,-1 34 86,-11-43 29,48 145 1,-61-225-33,1 1 0,-2-1 0,0 1 0,-1 0 1,3 27-1,-6-39 115,0-3 58,0-1-122,-1-1-1,1 1 0,-1-1 1,0 0-1,1 1 0,-1-1 1,0 1-1,0 0 0,0-1 1,0 1-1,-1 0 0,-1-2 1,-26-19 633,22 18-567,0-1-1,0 0 0,1 0 0,0 0 0,0-1 0,0 0 0,-8-13 0,-45-69 881,-66-135-1,111 190-907,1-1 1,2-1-1,1 0 1,2-1-1,2 0 1,-4-64-1,9 52-83,2-1 1,2 0-1,2 1 0,17-71 0,-15 91-19,1 1-1,2 0 1,0 1-1,25-43 1,-29 57 12,2 1 0,-1 0 0,1 0 0,1 0 0,0 1 0,1 1 0,-1 0 0,2 0 1,-1 1-1,1 0 0,23-11 0,-32 17-10,-1 1 1,1 0-1,0 0 1,1 1 0,-1-1-1,0 0 1,0 1-1,0-1 1,0 1-1,1-1 1,-1 1-1,0 0 1,0 0-1,1 0 1,-1 1 0,0-1-1,0 0 1,0 1-1,1-1 1,-1 1-1,0 0 1,0 0-1,0 0 1,0 0-1,0 0 1,0 0 0,2 2-1,-1 2-3,1-1-1,-1 1 1,1 0 0,-2 0-1,1 1 1,0-1 0,-1 1-1,0-1 1,2 11 0,0 1 17,-1 0 0,0 0 0,-1 1 0,-1-1 0,-2 32 0,0-37 10,-1 1 1,0-1-1,0 0 0,-1 0 0,-1 0 1,0-1-1,0 1 0,-1-1 0,-7 12 1,-27 32 108,7 1-36,21-44-220,-1 1 1,0-2-1,-1 0 1,0 0-1,-1-2 1,0 1-1,0-2 1,-1 0-1,0 0 1,-1-2-1,-30 10 1,44-15-14,-1-1 0,0 1 1,1-1-1,-1 1 0,0-1 0,1 0 1,-1 0-1,0 0 0,1-1 0,-1 1 1,0 0-1,1-1 0,-1 0 0,0 0 1,1 0-1,-1 0 0,1 0 0,0 0 1,-1 0-1,-3-4 0,5 4 61,0-1 1,0 0-1,0 1 1,0-1-1,1 0 1,-1 1-1,0-1 1,1 0-1,0 0 1,-1-2-1,1 4 52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38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1143 232 6641,'-11'13'5898,"-11"1"-4675,-7 6-1383,-19 27 200,-60 76 0,-44 81 85,144-193-102,-56 78 116,-251 367 879,47-29-39,199-331-875,36-54-92,31-39-17,0 0 0,0 0 0,0 0-1,0 1 1,1-1 0,-1 0 0,0 5 0,2-8 3,0 0 1,0 1 0,0-1-1,0 0 1,0 0-1,0 0 1,0 1-1,0-1 1,0 0 0,0 0-1,0 0 1,0 0-1,0 1 1,0-1 0,0 0-1,0 0 1,0 0-1,0 1 1,0-1 0,0 0-1,1 0 1,-1 0-1,0 0 1,0 0-1,0 1 1,0-1 0,0 0-1,0 0 1,1 0-1,-1 0 1,0 0 0,0 0-1,0 0 1,0 0-1,1 0 1,-1 0 0,0 1-1,0-1 1,0 0-1,1 0 1,-1 0-1,0 0 1,0 0 0,0 0-1,0 0 1,1 0-1,-1 0 1,0-1 0,0 1-1,0 0 1,1 0-1,-1 0 1,0 0 0,0 0-1,0 0 1,0 0-1,1 0 1,-1 0-1,0-1 1,0 1 0,0 0-1,0 0 1,0 0-1,0 0 1,1 0 0,-1-1-1,0 1 1,8-4-25,-1 0 1,1-1-1,-1 1 1,0-2-1,-1 1 1,1-1-1,8-9 1,40-55-40,-51 64 60,203-331-46,-83 124 69,294-410 62,-182 282-53,-132 195-66,-86 125-20,-18 21 57,0 0 1,0 0 0,-1 0 0,1 0 0,0 0 0,0 0 0,0 0 0,0 1 0,0-1-1,0 0 1,0 0 0,0 0 0,0 0 0,0 0 0,0 0 0,0 0 0,0 0-1,1 1 1,-1-1 0,0 0 0,0 0 0,0 0 0,0 0 0,0 0 0,0 0-1,0 0 1,0 0 0,0 0 0,0 0 0,0 1 0,0-1 0,0 0 0,0 0-1,1 0 1,-1 0 0,0 0 0,0 0 0,0 0 0,0 0 0,0 0 0,0 0-1,0 0 1,0 0 0,1 0 0,-1 0 0,0 0 0,0 0 0,0 0 0,0 0 0,0 0-1,0 0 1,0 0 0,0 0 0,1 0 0,-1 0 0,0 0 0,0 0 0,0 0-1,0 0 1,0 0 0,-15 41-48,-39 68 170,-84 129 0,50-93 75,-223 429 937,192-345-916,-152 218 0,176-307-1122,-8 13-3587,63-92 2685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39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11747,'47'32'4357,"0"-4"-3304,-20-14-1168,44 34-1,-64-42 62,-1 0 1,0 1-1,0-1 0,-1 1 0,0 0 0,0 1 0,0-1 1,-1 1-1,0 0 0,-1 0 0,1 0 0,-2 0 0,1 1 0,-1-1 1,0 1-1,-1 0 0,0 0 0,-1-1 0,1 1 0,-2 0 1,0 10-1,-3 6 104,0 0 1,-2 0-1,-1-1 1,0 0-1,-2 0 1,-12 23-1,1-7 577,2 1 0,3 0 0,-13 48 0,27-85-571,0-1 0,0 1 0,1 0 0,0-1 0,-1 1 0,1 0 0,0-1 0,1 1 0,-1 0 0,1-1 0,0 1 0,-1-1 0,1 1 0,3 4 0,-3-5-33,1-1 1,0 1-1,0-1 1,1 0-1,-1 0 1,0 0 0,1 0-1,-1 0 1,1-1-1,-1 1 1,1-1-1,0 1 1,0-1 0,0 0-1,-1 0 1,1 0-1,5 0 1,17 4 2,0-2 0,1 0-1,-1-2 1,49-4 0,104-21-387,-152 20 226,13-3-1034,0-2-1,40-15 0,-52 11 286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40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1 311 7218,'17'3'3504,"14"7"-1247,14-7-905,12-10-888,9-6-128,13-19-176,-1 1-72,1-10-56,0 0-24,-12 2-48,-10-2-88,-3 12-288,-10 7-264,-25 6-872,7 7-1121,-40 3 1721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0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0 5665,'4'15'2177,"-5"-15"-1529,-1 6-416,0-2-224,7 25-24,7 56 16,-8-31 16,-9 7 16,-6-3 0,3 6 0,-2-1 0,10 11-24,-3-8-24,-2-11-520,2-15-536,-2-17 671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40.5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7017,'0'16'1867,"0"0"0,2 0-1,3 23 1,-3-33-1787,0 1 0,0-1 1,1 0-1,-1 0 0,1 0 1,1 0-1,-1-1 0,1 1 0,0-1 1,0 0-1,6 6 0,4 1-121,0 0-1,0-1 1,1 0-1,27 13 1,69 26-377,-98-45 364,-7-2 77,-1-1-1,1 1 1,0 0-1,-1 1 1,0 0-1,0-1 0,0 2 1,0-1-1,-1 0 1,0 1-1,0 0 0,0 0 1,0 0-1,-1 1 1,1-1-1,-2 1 0,1 0 1,0-1-1,1 10 1,-2-7 87,-1 1 1,0-1-1,0 0 1,-1 0-1,0 0 1,0 1 0,-1-1-1,0 0 1,-1 0-1,1 0 1,-2 0-1,1 0 1,-1 0-1,0-1 1,-1 1 0,0-1-1,-6 9 1,-4 5 52,-2-1 1,0 0-1,-1-1 0,-28 23 1,24-23-228,9-7-241,0-1 0,-16 10 0,23-18-16,-1 0 0,0 0 0,0 0 0,0 0-1,0-1 1,0 0 0,0 0 0,-12 1 0,-14 0-1494,16 0 821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41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 9138,'26'9'3873,"53"28"-2121,-28-37-752,9-1-648,2-8-160,-8-4-304,-3 3-176,-4 1-296,-13-3-120,-14 7-160,-5 0-40,-15-1-160,-3 3-209,-12-4-687,-4 1-889,-6-1 1841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4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211 1 2729,'-27'24'1176,"1"0"0,1 2 0,2 1 0,0 1 0,-19 32 0,35-48-901,1 1 0,0-1 0,0 2 0,2-1-1,-1 0 1,-3 24 0,7-27-164,0 0-1,0 0 0,1 1 0,1-1 0,0 0 0,0 0 1,1 0-1,0 0 0,0 0 0,6 11 0,-2-6 7,2 0 0,0-1 0,0 0 0,1-1 0,1 0 0,0 0-1,1-1 1,1 0 0,-1-1 0,2 0 0,19 12 0,14 7 205,2-2 1,51 20-1,-73-35-231,35 21 124,-56-31-191,1 1 1,-1 0 0,0 0-1,0 1 1,0-1-1,-1 1 1,1 0-1,4 8 1,-9-12-16,1 0 1,-1 1-1,1-1 0,-1 1 0,1-1 1,-1 1-1,0-1 0,0 1 0,1 0 1,-1-1-1,-1 1 0,1-1 1,0 1-1,0-1 0,0 1 0,-1-1 1,1 1-1,-1-1 0,1 1 0,-1-1 1,0 1-1,1-1 0,-1 0 1,0 1-1,0-1 0,-2 2 0,-2 3 21,0-1 0,0 0 0,-1 0 1,-6 4-1,8-6-20,-20 16-108,0-2 0,-1 0-1,0-1 1,-1-2 0,-1-1 0,-38 14 0,39-20-287,-33 4 0,-32 0-64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41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5 212 9922,'-5'0'3705,"7"-7"-2969,4-7-248,14-13-384,5-3-64,16-7-40,2 4-24,3 0-632,-1 3-1872,-23 30 1743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32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783 92 5417,'1'-1'204,"0"1"-1,0-1 1,0 0 0,0 0-1,0 1 1,0-1 0,0 0-1,0 0 1,0 0 0,0 0-1,0-1 1,-1 1-1,1 0 1,-1 0 0,2-2-1,-2 3-78,0-1 0,0 0-1,0 1 1,0-1 0,0 1-1,-1-1 1,1 0-1,0 1 1,0-1 0,0 1-1,0-1 1,-1 0 0,1 1-1,0-1 1,-1 1 0,1-1-1,0 1 1,-1-1-1,1 1 1,0-1 0,-1 1-1,1 0 1,-2-1 0,-3-3 410,-1 0 1,0 1-1,-1 0 1,1 1 0,-8-3-1,-8-4-1189,-39-16 779,56 24-117,0-1 1,0 1-1,0 0 0,-1 0 1,1 1-1,0 0 1,-1 0-1,1 0 0,-1 0 1,1 1-1,0 0 0,0 0 1,-1 1-1,1-1 0,0 1 1,0 0-1,0 0 0,-6 5 1,-22 7 11,15-8-13,1 1-1,1 1 1,-1 1 0,1 0-1,1 1 1,-22 18 0,27-20-1,0 1 0,1 1 0,0-1 0,1 1-1,0 1 1,0-1 0,1 1 0,0 1 0,1-1 0,-4 14 0,8-22-4,1 0 0,1-1 0,-1 1 0,0 0 0,1 0-1,-1 0 1,1 0 0,0 0 0,0 0 0,0 0 0,0 0 0,1 0 0,-1-1 0,1 1 0,0 0 0,1 4 0,-1-5 0,1 0 0,-1 0 1,1 0-1,0 0 0,-1 0 0,1 0 0,0-1 0,0 1 1,0 0-1,1-1 0,-1 0 0,0 0 0,0 1 1,1-1-1,-1-1 0,1 1 0,-1 0 0,6 0 0,1 1 9,1 0 0,0-1 0,0-1 0,10 0 0,-17 0-1,1 0 0,-1-1-1,0 1 1,0-1 0,0 1 0,0-1 0,0 0 0,0 0 0,0 0 0,0-1 0,0 1 0,0-1 0,0 0-1,-1 1 1,1-1 0,4-5 0,-4 0 174,-10 9 66,-16 11 103,1 3-193,0 1-1,1 0 1,2 2-1,-35 40 1,27-25-72,2 2 0,-28 52 0,29-39 44,-32 89 0,0 49 244,53-175-343,1-8-17,-12 43 288,-14 90 0,27-131-291,1 1-1,0-1 1,-1 0 0,2 1-1,-1-1 1,1 0-1,0 0 1,0 0 0,5 12-1,-5-15-12,1 0 0,0 0 0,-1-1 0,1 1 0,0-1 0,0 1 0,0-1 0,1 0-1,-1 0 1,0 0 0,1 0 0,-1 0 0,1-1 0,0 1 0,0-1 0,-1 0 0,1 0 0,0 0 0,0 0-1,0 0 1,5 0 0,4 1-83,0-1 1,-1-1-1,1 0 0,0-1 0,0 0 1,-1-1-1,1 0 0,11-4 0,92-36-1816,-89 31 1235,60-26-1458,-5-4 929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33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9906,'111'48'4185,"-82"-49"-1816,18-10-2257,2-3-409,5-2-575,0 1-544,-19 3 880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33.4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8570,'26'32'2984,"35"-7"-2623,-10-10-289,18-11-112,2-7-144,-8-14-449,23 11-167,9-13-320,15 1-232,-12-8 944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33.8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9978,'5'0'155,"1"1"-1,-1-1 0,1 1 1,-1-2-1,1 1 1,-1-1-1,1 1 1,-1-1-1,1-1 0,-1 1 1,0-1-1,1 0 1,-1 0-1,0-1 1,0 1-1,-1-1 0,1 0 1,-1-1-1,7-5 1,5-4 104,-1-1 0,-1-1 1,0 0-1,12-20 0,-4 3-234,-1-2-1,-2 0 1,15-39 0,37-115 222,-22 54-18,-13 44 946,71-127 1,-106 214-1141,0 1-1,0-1 1,1 1 0,-1-1-1,1 1 1,-1 0 0,1 0-1,0 0 1,0 0 0,0 0-1,0 0 1,1 0-1,-1 1 1,4-3 0,-5 4-26,0 0 0,-1 0 1,1 0-1,0 0 0,0 0 1,-1 0-1,1 0 0,0 0 1,-1 0-1,1 1 0,0-1 1,-1 0-1,1 1 0,-1-1 1,1 0-1,0 1 0,-1-1 0,1 1 1,-1-1-1,1 1 0,15 21 98,-9-7-60,-1 0 1,0 0 0,-1 0 0,6 29 0,4 67 160,-12-73-134,8 157 341,0 1-41,18 153-227,-23-277-629,-4-38-1657,12 65-1,-4-59 560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51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88 8674,'-22'17'5054,"22"-17"-4961,-1 0-1,0 1 0,1-1 0,-1 0 0,1 0 1,-1 1-1,1-1 0,-1 0 0,1 1 0,-1-1 1,1 0-1,0 1 0,-1-1 0,1 1 0,-1-1 1,1 1-1,0-1 0,-1 1 0,1-1 0,0 1 0,0-1 1,-1 1-1,1-1 0,0 2 0,2-1-57,0 1 0,0-1 0,0 0 0,0 0 0,0 0-1,0 0 1,0-1 0,1 1 0,-1 0 0,3 0 0,53 10-75,1-2 0,68 2 0,-72-8-255,104-7 0,-137 1 128,0-2-1,0 0 0,0-1 1,0-1-1,-1-1 1,0-1-1,-1-1 0,0-1 1,21-15-1,-31 20 20,10-8-59,-19 13 181,0 0 0,-1 0 0,1 1 0,-1-1 0,1 0-1,-1 0 1,1 0 0,-1 0 0,1 0 0,-1 0 0,0 0-1,0 0 1,0 0 0,1 0 0,-1 0 0,0 0 0,0 0 0,0 0-1,0 0 1,-1 0 0,1 0 0,0-2 0,-10-20-1871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51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9258,'-50'526'6806,"22"0"-7178,7-122 1974,18-356-1329,-2 31 634,6 105-1,0-173-828,0-1 1,0 1-1,1-1 0,1 0 0,0 0 0,0 0 1,1 0-1,5 9 0,-7-15-69,1 0 0,-1 0 0,1-1 1,0 1-1,0-1 0,1 0 0,-1 1 0,1-2 0,-1 1 1,1 0-1,0-1 0,0 0 0,0 0 0,0 0 0,1 0 1,-1 0-1,0-1 0,1 0 0,-1 0 0,9 1 0,19 0-173,-1-1-1,51-6 0,66-15-953,-46 5 171,26-3 298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01.0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4345,'43'-7'2858,"-34"6"-2736,0 0 0,0 0 0,0-1 0,0 0-1,-1-1 1,1 0 0,-1 0 0,1-1 0,13-8 0,-14 6-121,1 1 0,-1 0 0,1 0 0,1 1 0,-1 0 0,1 1 0,-1 0 0,1 0 0,0 1 0,12-1 0,-5 2-1,0 1 0,0 0 0,1 1 0,-1 1 1,21 6-1,-29-6 1,-1 0 0,0 0 0,0 1 0,-1 1 0,1-1 0,-1 1 0,1 0 0,-1 1 0,0 0 0,-1 0 0,10 9 0,-9-6 3,1 1 0,-2 0 0,1 0-1,-1 1 1,-1-1 0,1 1-1,5 18 1,-1 7 8,-1 0 0,-2 1 0,-1-1 0,1 46 0,-4-35-83,-2-1-1,-2 1 1,-2 0-1,-2-1 1,-12 53-1,15-90-221,0 0-1,0 0 1,-1-1-1,0 1 1,-1-1 0,0 1-1,0-1 1,0-1 0,-1 1-1,0 0 1,-7 6-1,-6 1-547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1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8906,'2'22'453,"3"35"1320,22 93 0,90 494-1233,-46 2 1382,-67-604-1696,15 265 814,-19-267-1036,-2 1-1,-2 0 0,-2-1 0,-2 0 1,-17 56-1,21-87-3,1-1 0,1 1 0,0 0 0,0 0 0,0 0 0,1 0 0,0 16 0,1-26-26,0 1 0,0 0 0,0 0 0,-1 0 0,1-1 0,0 1 0,0 0 0,0 0 0,-1 0 0,1 0 0,0 0 0,0 0 0,-1-1 0,1 1 0,0 0 0,-1 0 0,1 0 0,0 0 0,0 0 0,-1 0 0,1 0 0,0 0 0,-1 0 0,1 0-1,0 0 1,0 0 0,-1 0 0,1 0 0,0 1 0,0-1 0,-1 0 0,1 0 0,0 0 0,0 0 0,-1 0 0,1 1 0,0-1 0,0 0 0,0 0 0,-1 0 0,1 1 0,0-1 0,0 0 0,0 0 0,0 1 0,0-1 0,-1 0 0,1 0 0,0 1 0,0-1 0,0 0 0,0 0 0,0 1 0,0-1 0,0 0 0,0 0 0,0 1 0,0-1 0,0 0 0,0 1 0,0-1 0,0 0 0,-1-1-393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3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10 130 6977,'-9'9'4903,"17"-11"-3425,13-4-1058,254-34 177,-74 14-548,-13-7-579,-164 23 381,-23 10 118,-1 0 0,0-1 0,1 1 0,-1 0 0,0 0 0,1 0 0,-1-1 0,0 1 0,1 0 0,-1-1 0,0 1 0,0 0 0,1-1 1,-1 1-1,0 0 0,0-1 0,0 1 0,1 0 0,-1-1 0,0 1 0,0 0 0,0-1 0,0 1 0,0-1 0,0 1 0,0 0 0,0-1 0,0 1 0,0-1 0,0 1 0,0-1 0,0 1 0,0 0 0,0-1 0,0 1 0,-1 0 0,1-1 0,0 1 1,0-1-1,0 1 0,0 0 0,-1-1 0,1 1 0,0 0 0,-1 0 0,1-1 0,0 1 0,-1-1 0,-8-4-747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32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437 0 4049,'-99'81'4577,"71"-55"-3714,1 2 0,-45 60-1,46-51-279,1 1 0,2 1 0,-22 52 0,20-30 393,-24 90 0,44-130-745,1 0-1,0 0 1,2 0 0,0 1 0,2-1 0,0 0 0,2 1 0,5 30 0,-5-43-174,1 0 0,0 0 0,1-1 1,0 1-1,0-1 0,0 0 0,1 0 0,1 0 1,-1-1-1,1 1 0,0-2 0,1 1 0,0-1 1,0 0-1,0 0 0,1 0 0,0-1 0,0-1 1,0 1-1,0-1 0,1-1 0,15 5 0,-5-2-155,0-2 0,0 0 0,1-2 0,-1 0 0,1-1 0,-1-1 0,1 0 0,-1-2 0,38-7-1,-20-1-630,0-1-1,56-26 0,-43 14-468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32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1 5441,'-87'4'7542,"97"-3"-4583,45 5-2635,215 17-177,321 18 824,205-67 404,-760 23-1524,-19 1-107,0 1 0,1 0 0,-1 1-1,1 1 1,30 5 0,-32 0-550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33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8730,'228'200'5752,"-92"-71"-5176,210 258 0,-332-369-366,0 1 1,-1 0-1,-2 1 1,0 0-1,9 23 0,-17-35-140,-1-1 0,0 0-1,0 1 1,-1-1-1,0 1 1,-1-1-1,1 1 1,-2 11-1,0-14-47,0 0-1,0 0 0,0 0 0,-1 0 1,0-1-1,0 1 0,0 0 0,0-1 1,-1 1-1,0-1 0,0 0 0,0 0 1,-6 7-1,-4 0-109,1-1 0,-2 0 0,1 0 0,-1-2 0,-1 0 0,-23 10 0,-102 30-484,33-21-9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35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12403,'40'-17'264,"1"1"-72,-3 1-32,-4 22-80,-1 2-64,-14 20 64,0 0 8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4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1 908 9642,'6'-10'1020,"1"-1"-1,0 1 1,0 1 0,12-12 0,-8 10-510,1 1 0,24-16 0,1 4-871,66-28 0,-58 30 767,271-122-366,389-116 0,34 69-14,-148 89 11,-533 91-34,-1 3 0,81 2 0,-120 6-2,-1 0-1,24 6 0,-21-3 6,-16-4-20,0 0 0,0 0 1,0 0-1,0 1 0,0 0 0,0 0 0,5 3 0,7 8-612,1 1 1,-2 0-1,0 1 0,-1 0 0,0 2 0,-2-1 0,0 2 0,0 0 0,-2 0 0,16 37 0,-24-48 308,0 1-1,-1-1 1,1 1 0,-1 0-1,-1 0 1,0 8-1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4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1 165 12467,'84'-4'4625,"37"-24"-3633,41-4-816,65-5-584,25 1-152,39 15-24,12 14 87,-1 30 273,18 23 160,-12 21 232,-16 13 64,-26-8 25,-139-39-33,0 2-456,61 25-817,-30-15-2976,-56-4-167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44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1112 2353,'-26'-5'2040,"20"3"-1687,0 1 1,0 0-1,-1 0 0,1 1 0,-13 0 0,19 0-338,-1 0 0,1 0-1,0 0 1,-1 0 0,1 0 0,0 0 0,-1 0-1,1 0 1,-1 0 0,1 0 0,0 0 0,-1 0-1,1 0 1,0 0 0,-1 0 0,1 0 0,0 0-1,-1 0 1,1-1 0,0 1 0,-1 0 0,1 0-1,0 0 1,-1-1 0,1 1 0,0 0 0,-1 0-1,1-1 1,0 1 0,0 0 0,0 0 0,-1-1-1,1 1 1,0 0 0,0-1 0,-1 0 0,7-15 257,20-19-61,-24 34-194,135-159 702,-117 138-631,1 1 0,0 1 0,2 0 0,0 2 0,47-28 0,139-58 213,-105 56-178,75-32 106,23-12 16,92-49 19,-201 95-192,2 4 0,182-54 0,-172 70-39,2 5-1,116-8 1,214 17-3,-231 24-30,390 73 0,-499-64-4,153 52 1,-198-53-1,-1 2 1,-2 2 0,0 2-1,66 48 1,-50-24-13,-3 3 0,75 81 0,-94-84-100,-2 1 0,-2 3 1,-3 1-1,52 106 0,-74-131-48,1 1-293,1 0-1,22 30 1,8-2-1286,-14-13 745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4:46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354 1339 3041,'-6'3'312,"0"0"-1,0-1 1,0 0 0,0 0 0,-1-1 0,1 1 0,-1-1 0,0-1 0,-9 1 0,-23 3-300,9 3 333,-1-2-1,1-1 1,-1-1-1,-36-2 1,65-2-309,0 1 1,1-1-1,-1-1 1,0 1-1,1 0 1,-1 0-1,1-1 1,-1 1-1,1-1 1,0 1-1,0-1 1,0 1-1,0-1 1,0 0-1,0 0 1,0 1-1,0-1 1,0-2-1,-1-1 38,-5-9 209,2 0 1,-8-27 0,13 20 168,3 8-357,0 1 0,1-1 1,0 1-1,1 0 0,1 0 1,0 0-1,0 1 0,1 0 1,1 0-1,9-10 0,17-18 128,49-43 0,-67 67-190,68-64 50,187-133 0,-229 184-82,217-128-8,-64 66 42,4 8 0,229-60 0,61 33 408,26 45 420,-276 48-358,-164 15-211,92 10-1,-80 3-168,0 5 0,0 3 0,-2 3 0,-1 5-1,-1 3 1,-2 4 0,-1 3 0,-2 3 0,-1 4 0,113 89 0,-187-132-133,188 155-141,-150-121-748,-2 3-1,51 63 1,-77-83-495,15 26-1,-3 6-212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01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4049,'13'13'1880,"0"-7"-679,0-7-633,13 5-88,0-1-136,15 6-80,21-7-160,-4-2-64,-3-7-40,-3-3-32,-11 6-48,8-4-48,16 6-392,-10-4-456,-7-6 615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33:5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4 424,'0'-2'96,"0"1"-96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04T09:47:4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22 3353,'0'0'1029,"-7"-1"-609,7 0-390,0 0-1,0 1 0,0-1 0,0 1 0,0-1 1,0 0-1,0 1 0,0-1 0,0 1 1,0-1-1,0 1 0,0-1 0,0 1 0,1-1 1,-1 1-1,0-1 0,1 1 0,-1-1 1,0 1-1,1-1 0,-1 1 0,0-1 0,1 1 1,-1-1-1,1 1 0,-1 0 0,1-1 1,-1 1-1,1 0 0,-1 0 0,1-1 0,-1 1 1,1 0-1,-1 0 0,1 0 0,-1 0 1,1-1-1,-1 1 0,1 0 0,0 0 0,-1 0 1,1 0-1,-1 0 0,2 1 0,-2-6 173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04.1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0 5217,'-4'8'168,"0"1"-1,1-1 1,0 0 0,0 1-1,1 0 1,0 0 0,1-1-1,-1 1 1,2 0 0,0 11 0,2 94 42,-1 55 60,-2 69-167,-4 88-105,-12-98 14,-27 451 55,40-132-37,38-6 2,70 205-5,-39-447 12,-17 44 47,-44-267 112,-11 122 0,0-56 39,6-2-93,7 0 0,45 262 0,19-63-91,17 92 11,-24 12-13,-42-221 23,93 901 49,-44-596-178,-49-383 81,-6-59 3,-5 1 0,0 143-1,-12-173-74,-4 313-1576,7-356 1394,2 142-2995,-7-71 1456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3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49 6641,'16'-16'2617,"-9"-5"-1697,2 9-664,-5 14-1016,-4 11 560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7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9434,'17'-7'3457,"-8"1"-2993,-4 8-1080,4 14-2089,-5-1 1753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6:20.7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5529,'-17'8'380,"0"0"0,0 2 0,0-1 1,2 2-1,-1 0 0,1 1 0,-23 25 0,24-22-305,1 1 0,0 0 1,-18 34-1,28-44-64,0 0-1,1 0 1,-1 1 0,1-1-1,0 1 1,1 0 0,0 0 0,0-1-1,0 1 1,1 0 0,0 0-1,0 0 1,1 0 0,0-1-1,2 10 1,1-2 13,0 0-1,1-1 1,1 0-1,0 0 1,1 0 0,0-1-1,1 0 1,0-1 0,12 13-1,-13-16 15,0-2 1,1 1-1,0-1 0,0 0 0,0-1 0,1 0 0,0 0 0,0-1 0,0 0 0,0-1 1,0 0-1,1 0 0,0-1 0,12 1 0,2-1 145,0-2-1,0-1 1,0 0-1,0-2 1,37-10-1,-41 7 27,0-1-1,0-1 1,-1-1-1,31-20 1,-41 23-119,0 0-1,-1-1 1,0-1 0,-1 1-1,1-1 1,-2-1 0,1 1-1,-1-1 1,0 0 0,-1-1-1,0 1 1,0-1 0,-1 0-1,-1 0 1,1-1-1,-2 1 1,3-16 0,-3 14-49,-1 0 0,0 0 0,0 0 0,-1-1 0,-1 1 0,0 0 0,-1 0 0,0 0 0,-1 0 0,0 0 0,-1 1 0,0-1 0,-1 1 0,0 0 0,-9-13 0,10 20-135,1-1 0,-1 1 1,-1-1-1,1 1 0,-1 0 1,0 1-1,1-1 0,-2 1 1,1 0-1,0 0 0,-1 1 1,1 0-1,-1-1 0,1 2 1,-1-1-1,0 1 0,-7-1 1,-3 0-626,-1 1 0,1 1 0,-1 1 1,-29 4-1,-19 9-569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8:0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0 370 2537,'77'-86'920,"-16"11"-744,-16 4-184,-13 24-264,-11 8-232,-21 12-105,-4 11 17,-21 7 256,-8 9 240,-10 6 72,-8 5 24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8:04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32 200 3081,'-2'-1'263,"0"0"0,0 0 0,0 0 0,0 0 0,0 0 0,0-1 0,1 1 1,-1-1-1,0 1 0,1-1 0,-1 0 0,1 1 0,0-1 0,-2-3 0,2 3-153,1 0 0,-1 0 0,1-1 0,0 1 0,0 0 0,0-1 0,0 1 0,0 0 0,0-1 0,1 1 0,-1 0 0,1-1 0,-1 1 0,3-3 0,13-58 378,-16 63-484,1 0 1,-1-1-1,0 1 1,0-1 0,0 1-1,0-1 1,0 1 0,0 0-1,0-1 1,1 1-1,-1-1 1,0 1 0,0 0-1,0-1 1,1 1 0,-1 0-1,0-1 1,1 1-1,-1 0 1,0-1 0,1 1-1,-1 0 1,0 0 0,1-1-1,-1 1 1,1 0-1,-1 0 1,0 0 0,1 0-1,-1-1 1,1 1-1,-1 0 1,0 0 0,1 0-1,-1 0 1,1 0 0,-1 0-1,1 0 1,0 0-1,-1 0 1,1 0-1,-1 0 1,1 0-1,-1 0 1,1 0-1,-1 0 1,0 0-1,1 0 1,-1 0-1,1 0 1,-1 0-1,1-1 1,-1 1-1,1 0 0,-1 0 1,0-1-1,1 1 1,-1 0-1,0-1 1,1 1-1,-1 0 1,0-1-1,1 1 1,-1 0-1,0-1 1,1 1-1,-1-1 1,0 1-1,0 0 1,0-1-1,0 1 1,1-1-1,-1 1 1,0-2-1,1 1 13,0-1 1,0 1-1,1-1 1,-1 1-1,1 0 1,-1-1-1,1 1 1,-1 0-1,1 0 0,0 0 1,-1 0-1,1 0 1,0 1-1,0-1 1,0 0-1,0 1 0,3-1 1,-1 0-3,-1 0 0,1 0 0,-1 0 0,0-1-1,0 1 1,1-1 0,-1 0 0,3-2 0,-3 1-9,-1 1 0,1 0 0,0 0 0,0 0 0,0 1 0,0-1 0,0 1 0,0-1 0,0 1 0,0 0 0,0 0 0,1 1 0,-1-1 0,0 1 0,1-1 0,-1 1 0,0 0 0,1 0 0,-1 1 0,1-1 0,-1 1 0,0 0 0,0-1 0,1 1 0,-1 1 0,0-1 0,0 0 0,5 4 0,-3-2 5,0 0 0,0 1 0,0 0 0,-1 0 0,1 0 0,-1 0 0,0 1 0,0 0 0,-1 0 0,1 0 0,-1 0 0,0 1 0,-1-1 0,1 1 0,2 9 0,-3-6 12,0 0 0,-1 0 0,0 0 0,-1 0 0,0 0 0,-1 0 0,1 0 0,-2 0 0,1 0 0,-1 0 0,-1-1 0,-4 14 0,-6 7 61,-1-1 0,-23 35 0,-7 13 22,42-72-102,0-1-1,0 1 1,1 1 0,0-1-1,-1 0 1,2 0 0,-1 0-1,0 1 1,1-1 0,0 0-1,0 1 1,0-1 0,0 0-1,1 1 1,-1-1 0,1 0-1,0 0 1,3 6 0,-2-5 0,1 0-1,0 0 1,0 0 0,0-1 0,1 1-1,0-1 1,-1 0 0,1 0 0,1 0 0,-1-1-1,1 0 1,-1 1 0,8 2 0,62 28 46,-56-27-30,-1 0 0,0 1 0,28 19 0,-43-26-13,0 1 0,0-1 0,0 1 0,0 0 0,0 0 0,0 0-1,-1 0 1,1 0 0,-1 0 0,2 3 0,-3-4-3,1 0 0,-1 0 0,0 0 0,0 0 0,0 0 0,1 0 0,-1-1 0,0 1 0,0 0 0,0 0 0,0 0 0,-1 0 0,1 0 0,0 0 1,0 0-1,-1 0 0,1-1 0,0 1 0,-1 0 0,0 1 0,-2 2 13,0-1 0,-1 1 0,0-1 0,0 0-1,0 0 1,0 0 0,0 0 0,-7 2 0,-7 6 20,3-2-14,-35 23 27,-49 41-1,12-9-214,9-7-3268,66-43 1050,15-4 943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9:34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56 134 2521,'-16'3'1499,"16"-3"-1459,-1 0-1,1 1 1,0-1 0,-1 0 0,1 0-1,-1 0 1,1 0 0,0 1 0,-1-1-1,1 0 1,-1 0 0,1 0 0,-1 0-1,1 0 1,-1 0 0,1 0-1,-1 0 1,1 0 0,0 0 0,-1 0-1,1-1 1,-1 1 0,1 0 0,-1 0-1,1 0 1,0 0 0,-1-1 0,1 1-1,-1 0 1,1-1 0,0 1 0,-1 0-1,1 0 1,0-1 0,-1 1 0,1-1-1,0 1 1,0 0 0,-1-1-1,1 0 1,0 1-6,0-1 0,0 0 0,-1 1 0,1-1 0,0 0 0,0 1 1,0-1-1,0 0 0,1 1 0,-1-1 0,0 0 0,0 1 0,0-1 0,0 1 0,1-1 0,-1 0 0,0 1 0,1-1 0,-1 1 0,0-1 0,1 1 0,-1-1 0,1 1 0,0-1 0,20-19 455,-10 11-392,10-9 172,2 0 0,0 2 0,27-15 0,-49 31-268,1-1 1,-1 0-1,1 1 1,0-1-1,0 1 0,-1-1 1,1 1-1,0 0 1,0-1-1,-1 1 1,1 0-1,0 0 1,0 0-1,-1 1 1,1-1-1,0 0 0,0 1 1,-1-1-1,1 1 1,0 0-1,-1-1 1,1 1-1,-1 0 1,1 0-1,-1 0 1,1 0-1,-1 0 0,1 0 1,-1 1-1,0-1 1,0 0-1,0 1 1,0-1-1,1 3 1,1 1-2,0-1 0,-1 1 1,1 1-1,-1-1 1,-1 0-1,1 0 0,-1 1 1,0-1-1,1 11 0,-2-4 1,-1 1-1,0-1 0,-1 1 0,0-1 0,-7 19 0,-25 61 18,19-57 6,-69 135 493,55-117 173,-28 70 0,53-114-586,1 1 0,0 0 0,0 0 0,1 1 1,-1 18-1,2-27-93,1 1 0,0 0 1,1-1-1,-1 1 0,0-1 0,1 1 1,-1-1-1,1 1 0,0-1 0,0 1 1,0-1-1,0 1 0,0-1 0,1 0 1,-1 0-1,0 0 0,1 0 0,0 0 1,0 0-1,-1 0 0,1 0 0,0-1 0,1 1 1,-1-1-1,0 1 0,0-1 0,5 2 1,2 0 3,0 0 0,0-1 1,0 0-1,1-1 0,-1 0 0,1 0 1,-1-1-1,11-1 0,6-2-793,45-11 0,-37 8 215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9:34.9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0 3849,'-3'2'269,"0"0"-1,0 0 1,1 0 0,-1 0 0,1 0-1,-1 1 1,1-1 0,0 1 0,0 0-1,0-1 1,0 1 0,1 0 0,-1 0 0,1 0-1,0 0 1,0 1 0,-1 3 0,-2 7-136,2 0 0,-3 25 1,4-24 97,-1 4-178,-11 148 104,11-125-159,8 80-1,-5-114 5,0-1 0,1 1 0,0 0 0,0 0-1,0-1 1,1 1 0,0-1 0,5 7 0,-6-11 1,0 0 1,0 0 0,0 0 0,1-1 0,0 1 0,-1-1 0,1 0 0,0 0 0,0 0 0,0 0 0,0 0 0,0 0 0,1-1-1,-1 0 1,1 1 0,-1-1 0,0-1 0,1 1 0,6 0 0,0 0 45,-1-1 1,1 0-1,0-1 0,15-2 0,-23 2 0,1 1-1,-1 0 1,0 0-1,0-1 0,0 0 1,0 1-1,0-1 0,0 0 1,-1 0-1,1 0 0,0 0 1,0 0-1,-1 0 0,1 0 1,0-1-1,-1 1 0,1-1 1,-1 1-1,0-1 1,1 0-1,-1 1 0,0-1 1,0 0-1,0 0 0,0 0 1,-1 0-1,2-2 0,-2 4-38,0 0-1,0 0 0,0-1 0,0 1 0,0 0 1,0 0-1,0 0 0,0 0 0,0 0 0,0-1 1,0 1-1,0 0 0,0 0 0,0 0 0,0 0 1,0 0-1,0 0 0,0 0 0,0-1 0,0 1 1,0 0-1,0 0 0,1 0 0,-1 0 0,0 0 1,0 0-1,0 0 0,0 0 0,0 0 0,0-1 1,0 1-1,0 0 0,1 0 0,-1 0 0,0 0 1,0 0-1,0 0 0,0 0 0,0 0 0,0 0 1,1 0-1,-1 0 0,0 0 0,0 0 0,0 0 1,7 5 192,5 14-25,-4 25-79,4 57-1,-9-72-117,7 30 0,-3-21-105,-5-25-175,0-1 1,1 0 0,0 0-1,0 0 1,2 0 0,7 17-1,9 10-525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9:35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1 117 2529,'37'-23'1744,"-28"21"-152,3-1-512,1 0-279,1 0-489,5-5-168,7-11-480,3-1-593,10-15 601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9:35.6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96 6497,'-1'-3'159,"1"1"0,-1-1 0,0 0 0,1 0 0,0 0 0,0 0 0,0 0 0,0 0 0,0 1 0,0-1 0,1 0 0,-1 0 0,1 0 0,0 0 0,0 1 0,0-1 0,0 0 0,1 1 0,-1-1 0,1 1 0,-1 0 0,1-1 0,0 1 0,0 0 0,0 0 0,0 0 0,0 0 0,0 0 0,1 1 0,4-4 0,-3 3-161,1 0 1,0 0 0,0 0 0,0 0-1,0 1 1,0 0 0,1 0-1,-1 0 1,0 1 0,1-1 0,-1 1-1,0 1 1,1-1 0,-1 1-1,0 0 1,8 2 0,-7-1-13,1 1 0,-1-1 0,0 2 1,0-1-1,0 0 0,-1 1 0,1 0 1,-1 1-1,0-1 0,0 1 0,0 0 1,-1 0-1,0 0 0,0 1 0,0 0 1,0-1-1,-1 1 0,0 1 0,-1-1 0,1 0 1,-1 1-1,0-1 0,-1 1 0,1-1 1,-1 1-1,-1 0 0,1 0 0,-1 0 1,0-1-1,-2 13 0,-3 1 48,0 0 0,-1 0 1,-1-1-1,-1 0 0,-1 0 0,0-1 0,-20 28 0,-8 19 400,33-59-382,1 0-1,1 1 1,-1-1 0,1 0 0,0 1 0,0-1 0,0 9-1,1-13-47,1-1-1,0 1 0,1-1 0,-1 1 0,0 0 0,0-1 1,1 1-1,-1-1 0,1 1 0,-1-1 0,1 1 0,-1-1 1,1 1-1,0-1 0,0 0 0,0 1 0,0-1 0,0 0 1,0 0-1,0 1 0,0-1 0,1 0 0,-1 0 0,0-1 1,1 1-1,-1 0 0,0 0 0,1-1 0,-1 1 0,1 0 1,-1-1-1,1 0 0,0 1 0,2-1 0,20 3-445,0-1-1,1-1 1,-1-1 0,0-2-1,34-5 1,-50 6 168,36-6-533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9:36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8162,'-18'72'4281,"13"-48"-4215,0 0 0,0 34 0,4-18-74,4 40-1,-2-66 0,1-1 0,0 0 0,1 0 0,1 0 0,0 0 0,11 22 0,-13-32 3,0 1-1,0-1 1,1 0-1,-1 0 1,1 0-1,-1 0 1,1 0 0,0 0-1,1-1 1,-1 1-1,0-1 1,1 0-1,-1 0 1,1 0-1,-1-1 1,1 1-1,0-1 1,0 0-1,0 0 1,0 0-1,0-1 1,0 1-1,0-1 1,0 0-1,7 0 1,-4-1 12,0 0-1,0-1 1,0 1 0,0-1-1,-1-1 1,1 1-1,0-1 1,-1 0 0,0-1-1,0 1 1,0-1 0,0 0-1,9-9 1,-14 12 5,-1 0 0,1 0-1,0 0 1,0 1 0,0-1 0,0 0 0,0 0-1,0 1 1,0-1 0,0 1 0,0-1-1,0 1 1,1-1 0,-1 1 0,2-1 0,-2 2-6,-1-1 0,1 0 0,-1 0 1,1 0-1,-1 0 0,1 0 1,-1 1-1,1-1 0,-1 0 0,1 1 1,-1-1-1,1 0 0,-1 1 0,1-1 1,-1 0-1,0 1 0,1-1 1,-1 1-1,0-1 0,1 1 0,-1-1 1,0 1-1,1 0 0,1 4 13,-1 0 1,1 1-1,-1-1 0,0 1 0,0 7 1,0-8-20,1 30-42,-2 47 0,-1-2-1546,4-24-727,-1-1 949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1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 7050,'54'23'856,"-18"-53"-1352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2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5889,'10'37'2193,"4"-33"-2137,10-8-1441,15-31 825</inkml:trace>
  <inkml:trace contextRef="#ctx0" brushRef="#br0" timeOffset="1">447 48 3457,'-13'41'1616,"16"-19"-448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5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69 129 5361,'-1'-16'438,"1"4"-177,-1 1 1,1 0-1,1 0 0,0 0 1,1-1-1,0 1 0,4-11 1,-6 21-246,0 0-1,0 1 1,1-1 0,-1 0 0,0 1 0,0-1 0,1 1-1,-1-1 1,1 0 0,-1 1 0,1-1 0,-1 1 0,1-1-1,-1 1 1,1-1 0,-1 1 0,1 0 0,0-1 0,0 0 11,-3 1 161,-1 6-87,-7 19-5,2 0 0,0 1 0,2 0 0,-6 47 0,-2 122 258,11-121-277,-4 31-40,-7 390-291,14-460-68,0-17-666,0-1 1,1 0-1,7 35 1,3-29-157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7.8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4 190 3017,'0'-2'162,"1"0"0,0 0 0,0 0 1,0 0-1,0 1 0,1-1 0,-1 0 0,0 1 1,1-1-1,-1 1 0,1-1 0,-1 1 0,1 0 1,0 0-1,0 0 0,-1 0 0,4-1 1,17-13 43,-5 1-118,-8 6-29,1 0 0,0 1 0,0 0 0,1 0 0,16-7 0,60-20 540,-55 16-361,-30 17-230,-1 0 1,0 0-1,1 0 0,-1 1 1,0-1-1,0-1 1,0 1-1,0 0 1,0 0-1,0 0 1,0 0-1,0-1 1,-1 1-1,1 0 1,0-1-1,0-1 1,-1 3 7,0-1 0,0 1-1,-1-1 1,1 1 0,0 0 0,0-1 0,0 1 0,-1-1 0,1 1 0,0 0 0,0-1 0,-1 1 0,1 0 0,0-1 0,-1 1 0,1 0 0,-1-1 0,1 1 0,0 0 0,-1 0 0,1 0 0,-1-1 0,1 1 0,0 0 0,-1 0 0,1 0 0,-1 0 0,1 0-1,-1 0 1,1 0 0,-1 0 0,1 0 0,-1 0 0,1 0 0,-1 0 0,1 0 0,-1 0 0,-2 1-11,1 0 0,-1 0 0,0-1 0,1 2 0,-1-1 1,1 0-1,0 1 0,-5 2 0,-10 10-10,0 0 0,1 2 1,-15 19-1,25-28-9,0 1-1,0-1 1,1 2 0,1-1-1,-1 0 1,-5 18-1,8-21 3,1 0-1,0-1 1,0 1 0,0 0-1,0 0 1,1 0-1,0 0 1,0 0-1,0 0 1,1 0-1,0 0 1,0 0-1,0 0 1,0-1-1,3 7 1,4 4-12,1-1 0,1 1 0,0-2 0,16 18-1,-17-21 53,0 0-1,-1 0 0,0 0 1,0 1-1,-2 1 0,1-1 1,-1 1-1,8 25 0,-12-28 103,0 0 0,-1 0 0,0 0 0,0 0 0,-1 0 0,-1 0 0,1 0 0,-4 16 0,0-10 197,-1 0 0,-1 0-1,0 0 1,-10 17 0,1-1 51,7-14-296,-1 0 1,0-1-1,-1 0 1,-1-1 0,-16 19-1,11-20-57,0-1-1,-28 19 1,-11 8-1590,51-36-39,4-4 1563,0 1-1,0-1 1,0 0-1,0 0 1,0 0-1,0 0 1,0 0-1,0 0 1,0 0-1,0 0 1,0 1-1,0-1 1,0 0-1,0 0 1,0 0-1,0 0 1,0 0-1,0 0 1,0 0-1,0 0 0,0 0 1,0 1-1,0-1 1,0 0-1,0 0 1,0 0-1,0 0 1,1 0-1,-1 0 1,0 0-1,0 0 1,0 0-1,0 0 1,0 0-1,0 0 1,0 0-1,0 0 1,0 0-1,1 0 1,-1 0-1,0 0 1,0 0-1,0 0 1,0 0-1,0 0 1,0 0-1,0 0 0,0 0 1,0 0-1,1 0 1,-1 0-1,0 0 1,0 0-1,0 0 1,0 0-1,13-2-1150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8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25 4849,'-9'23'2233,"-7"-16"-857,7 6-744,6 2-432,3-8-96,10-7-104,5 1-72,8-21-408,8-3-592,6-25 688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8.6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5745,'43'5'2966,"-34"-5"-2736,0 1 0,-1 0-1,17 4 1,-21-4-237,-1 1-1,1 0 1,-1-1-1,1 1 1,-1 0-1,0 1 1,0-1-1,0 0 1,0 1-1,0 0 1,0 0-1,3 5 1,-3-4-50,-1 1 0,1 0 0,-1 0-1,0 0 1,0 0 0,0 0 0,-1 0 0,0 1 0,0-1 0,0 0 0,-1 1 0,0-1 0,0 1 0,0-1 0,-1 1 0,1-1 0,-4 10 0,-3 10-330,-1-1 1,-18 39 0,4-12 61,13-25 302,0 1 1,1 1-1,2-1 1,-3 32-1,8-55 39,1 0-1,0 0 1,0 0-1,1 0 1,-1 0-1,1 0 0,0 0 1,0 0-1,0 0 1,0-1-1,1 1 1,-1 0-1,1-1 0,0 1 1,0-1-1,1 0 1,3 6-1,-3-7-2,-1 0-1,1 0 1,-1 0-1,1-1 1,0 1-1,0-1 1,0 1 0,0-1-1,0 0 1,0 0-1,0 0 1,0-1 0,0 1-1,0-1 1,0 1-1,0-1 1,1 0-1,-1-1 1,0 1 0,0 0-1,0-1 1,5-1-1,47-16 47,16-4-661,-15 9-746,-47 9 1158,-1 0 0,0 0 0,11-8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9.2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80 3897,'-1'1'129,"1"-1"-1,0 1 1,-1-1 0,1 0-1,0 1 1,-1-1 0,1 0-1,-1 1 1,1-1 0,-1 0-1,1 1 1,0-1 0,-1 0 0,1 0-1,-1 0 1,1 1 0,-1-1-1,0 0 1,1 0 0,-1 0-1,1 0 1,-1 0 0,1 0-1,-1 0 1,1 0 0,-1 0 0,1 0-1,-1 0 1,1-1 0,-1 1-1,1 0 1,-2-1 0,2 1-108,0-1-1,0 1 1,-1-1 0,1 1 0,0-1 0,0 1-1,0-1 1,0 1 0,0-1 0,0 1 0,0-1-1,0 1 1,0-1 0,0 1 0,0-1 0,0 1-1,0-1 1,0 1 0,0-1 0,0 1 0,1-1-1,-1 1 1,0-1 0,0 1 0,1 0 0,-1-1-1,0 1 1,1-1 0,-1 1 0,0 0 0,1-1-1,-1 1 1,0 0 0,1-1 0,0 1 0,12-12 23,27-17 1,-22 16-37,1 1-3,-19 12-5,0 0 0,0 0 0,0 0 0,1-1-1,-1 1 1,0 0 0,0 0 0,0 0 0,0 0 0,0 0 0,1 0 0,-1 0 0,0 0 0,0 0 0,0 0 0,0 0 0,0 0 0,1 0 0,-1 0 0,0 0 0,0 0 0,0 0 0,0 0 0,1 0 0,-1 0 0,0 0-1,0 0 1,0 0 0,0 0 0,0 0 0,1 0 0,-1 1 0,0-1 0,0 0 0,0 0 0,0 0 0,0 0 0,0 0 0,0 0 0,0 0 0,1 1 0,-1-1 0,0 0 0,0 0 0,0 2-2,-1-1 0,1 0 1,-1 1-1,0-1 1,1 0-1,-1 1 0,0-1 1,1 0-1,-1 0 0,0 0 1,0 0-1,0 1 1,-3 0-1,-2 4-5,-18 14-20,2 1 1,0 1 0,-35 46 0,48-55 21,1 2-1,0-1 1,1 1 0,0 0-1,1 1 1,1 0 0,1 0-1,0 0 1,1 0 0,-2 21-1,5-28 10,0 0-1,0 0 1,0 0 0,1 0-1,1 0 1,0 0-1,0 0 1,0-1-1,1 1 1,0-1-1,1 0 1,0 0-1,0 0 1,1 0 0,0-1-1,0 1 1,1-1-1,0 0 1,0-1-1,13 10 1,12 6 162,48 24 1,-47-28 121,57 40 0,-82-53-237,-1 1 0,-1-1-1,10 11 1,-13-14-41,-1-1 0,0 1-1,0 0 1,0-1 0,0 1 0,-1 0 0,1-1 0,0 1-1,-1 0 1,1 0 0,-1 0 0,1 0 0,-1 0 0,0-1-1,0 1 1,0 0 0,0 0 0,0 0 0,-1 0 0,1 0-1,-1 2 1,0 0 6,-1-1 0,0 1 0,0 0 0,0-1 0,-1 0-1,1 1 1,-1-1 0,0 0 0,0 0 0,0-1 0,0 1 0,0-1-1,-4 3 1,-6 3 2,0-1 0,-17 6 1,10-4-44,-15 9-876,2 2 0,0 1 0,-36 30-1,3-2-889,14-12-58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29.7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 5225,'-4'14'2153,"-3"5"-1145,18 19-736,-8 4-88,16 22-80,-7 1-40,-9 3-56,0-1-16,-5-8-504,2-5-608,6-14 711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0.3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28 193 3537,'0'-2'158,"0"1"0,0 0 0,0-1 0,0 1 1,0 0-1,-1-1 0,1 1 0,0 0 0,-1 0 0,1-1 0,-1 1 1,1 0-1,-1 0 0,0-1 0,1 1 0,-1 0 0,0 0 1,0 0-1,0 0 0,0 0 0,0 0 0,0 0 0,-1 0 0,-6-6 16,7 5-171,0 0-1,0-1 1,1 1 0,-1 0 0,1 0 0,-1 0 0,1 0 0,0 0 0,0-1 0,0 1 0,0 0 0,0 0 0,0 0 0,1-1-1,-1 1 1,1 0 0,0 0 0,-1 0 0,1 0 0,1-2 0,1-5 14,1-3 278,0 0 0,-1 0 0,4-22 1,-6 12 736,0 21-1023,0 0 0,-1 1 0,1-1 0,0 1 0,0-1 1,0 1-1,0-1 0,0 1 0,0 0 0,-1-1 0,1 1 0,0 0 0,0 0 1,0-1-1,0 1 0,2 0 0,-2 0 5,3-1-12,0 1 0,0-1 0,0 1-1,0 0 1,0 0 0,0 1 0,0-1 0,0 1 0,0 0-1,0 0 1,0 0 0,0 0 0,6 4 0,-8-4-1,2 2-1,0-1-1,0 1 1,0 1 0,-1-1 0,1 0 0,-1 1-1,0 0 1,0 0 0,-1 0 0,1 0 0,-1 0-1,1 1 1,-2-1 0,1 0 0,0 1-1,0 5 1,2-1-2,2 8 5,-1 0 0,-1-1 0,0 1-1,2 35 1,-7 69 122,0-76-34,1-42-86,0 0 1,0 1-1,0-1 1,1 0-1,-1 0 1,1 0-1,0 0 1,0 0-1,0 0 1,0 0-1,0 0 0,1-1 1,-1 1-1,1 0 1,0-1-1,0 1 1,0-1-1,0 0 1,0 1-1,0-1 1,1 0-1,-1 0 1,1-1-1,0 1 1,-1 0-1,1-1 0,0 0 1,0 0-1,5 2 1,8 1 34,-1 0 0,16 2 1,-22-6-9,0 2 0,0-1 0,0 1 1,0 1-1,0-1 0,-1 1 0,1 1 0,13 8 1,-20-12-29,-1 1 0,0 0 0,0 0 0,0 0 0,0 0 0,0 0 0,0 0 0,0 1 0,0-1 0,-1 0 0,1 0 0,0 1 0,-1-1 0,1 0 0,-1 1 0,1-1 0,-1 0 0,0 1 0,0-1 0,1 1 0,-1-1 0,0 0 0,0 1 0,0-1 0,-1 1 0,1-1 0,0 1 0,0-1 0,-1 0 0,1 1 0,-1-1 0,1 0 0,-1 1 0,-1 1 0,-2 3 10,-1 0-1,1 0 1,-2 0-1,1 0 1,-8 5-1,3-1 4,-14 13-70,0 3 0,1 0 0,2 1 1,1 0-1,0 2 0,-18 39 0,29-38-1042,9-29 1043,-1-1 1,1 0 0,0 0 0,0 1 0,0-1-1,0 0 1,0 0 0,0 1 0,0-1-1,0 0 1,0 1 0,0-1 0,0 0-1,0 0 1,0 1 0,0-1 0,0 0 0,0 0-1,0 1 1,0-1 0,1 0 0,-1 1-1,0-1 1,0 0 0,0 0 0,0 0-1,0 1 1,1-1 0,-1 0 0,0 0 0,0 0-1,0 1 1,1-1 0,-1 0 0,0 0-1,0 0 1,1 0 0,-1 0 0,0 1-1,1-1 1,9-5-1204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0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 0 6641,'-14'0'2961,"1"3"-913,7 5-1903,2-10-282,8 4-1231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1.1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91 5769,'2'-5'230,"1"0"0,-1 1 0,1-1-1,0 1 1,0 0 0,0 0 0,1 0 0,0 0-1,-1 0 1,1 1 0,0 0 0,1 0 0,-1 0 0,1 0-1,-1 1 1,1-1 0,8-2 0,2 0-85,0 1 0,1 0-1,0 1 1,23-2 0,-34 4-128,0 1-1,0-1 0,0 2 0,0-1 0,0 0 1,-1 1-1,1 0 0,0 0 0,0 0 1,-1 1-1,6 2 0,-7-3-14,0 1-1,-1 0 1,1 0 0,-1 0-1,1 1 1,-1-1 0,0 0 0,0 1-1,0 0 1,0-1 0,0 1-1,-1 0 1,1 0 0,-1 0-1,0 0 1,0 0 0,0 0-1,1 4 1,4 30 4,-2 0 1,-1 1-1,-2 0 0,-6 52 1,2 20 90,3-96-58,0 1 0,1 0 0,1-1 0,1 1 0,4 15-1,-7-28-69,1 1-1,0-1 0,0 0 0,0 1 0,0-1 1,0 0-1,0 1 0,1-1 0,-1 0 1,1 0-1,-1 0 0,1 0 0,0-1 0,0 1 1,0 0-1,0-1 0,0 1 0,0-1 0,0 1 1,0-1-1,1 0 0,-1 0 0,0 0 1,1-1-1,-1 1 0,1 0 0,-1-1 0,1 0 1,-1 1-1,1-1 0,0 0 0,-1 0 0,1-1 1,-1 1-1,1 0 0,-1-1 0,4-1 0,0 0-387,-1 0-1,1 0 0,0-1 0,-1 0 0,0 0 1,0 0-1,0-1 0,0 0 0,4-4 0,17-25-952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1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1 494 6089,'0'0'68,"0"0"0,0 0-1,0 0 1,0 0 0,0 1-1,0-1 1,0 0 0,0 0-1,0 0 1,0 0 0,0 1-1,0-1 1,0 0 0,0 0-1,0 0 1,0 0 0,0 1-1,0-1 1,0 0 0,0 0 0,0 0-1,0 0 1,0 0 0,0 1-1,0-1 1,1 0 0,-1 0-1,0 0 1,0 0 0,0 0-1,0 1 1,0-1 0,0 0-1,0 0 1,1 0 0,-1 0-1,0 0 1,0 0 0,0 0-1,0 0 1,1 0 0,-1 0-1,0 0 1,0 0 0,0 1-1,0-1 1,1 0 0,-1 0-1,0 0 1,0 0 0,0 0-1,1-1 1,12-4 781,14-16-770,-13 5 32,0 0 1,-2-1-1,21-35 1,25-61-53,28-82 258,-83 188-262,0 1 0,0-1-1,1 0 1,0 1 0,9-11-1,-12 16-39,0 0-1,1 0 1,-1-1-1,0 1 1,1 0-1,-1 0 1,0 1-1,1-1 1,-1 0-1,1 0 0,0 1 1,-1-1-1,1 1 1,-1-1-1,1 1 1,0 0-1,-1-1 1,1 1-1,0 0 1,0 0-1,-1 0 1,1 1-1,0-1 1,-1 0-1,1 1 0,0-1 1,-1 1-1,1-1 1,-1 1-1,1 0 1,1 0-1,3 4 19,1-1-1,-1 1 0,-1 0 1,1 0-1,-1 1 1,0-1-1,0 1 0,0 0 1,-1 1-1,6 11 0,1 4 44,16 48 0,-8-2-15,20 138 0,-23-100-101,1-24-2307,30 88 1,-29-119 785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7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25 101 1448,'-1'0'173,"0"0"-1,0 0 1,1 0 0,-1 0-1,0 0 1,0 0-1,0 1 1,0-1-1,1 0 1,-1 1 0,0-1-1,0 0 1,1 1-1,-1-1 1,-1 2-1,1-1-135,0 1 0,0-1 0,0 1 0,0-1 0,0 1 0,0 0 0,0 0 0,1-1 0,-1 1 0,1 0 0,-1 0 0,1 0 0,0 0 0,-1 0 0,1 2 0,1-3-15,-1-1-1,1 1 1,-1-1 0,1 1-1,-1-1 1,1 0-1,-1 1 1,1-1 0,-1 1-1,1-1 1,-1 0 0,1 0-1,0 1 1,-1-1-1,1 0 1,0 0 0,-1 0-1,1 0 1,1 0 0,10 4 110,-1 2-45,-9-5-62,0 0-1,1 1 1,-1-1-1,1 0 1,-1 0-1,1 0 1,-1 0-1,1-1 0,0 1 1,-1-1-1,1 1 1,0-1-1,0 0 1,-1 0-1,1 0 1,0-1-1,-1 1 1,1-1-1,0 1 1,-1-1-1,1 0 0,0 0 1,-1 0-1,0 0 1,4-2-1,201-124 2317,-159 103-1946,-48 24-434,-1 0 0,1 0 0,0-1 0,0 1 0,0 0 0,0 0 1,0 0-1,0 0 0,-1 0 0,1 0 0,0 0 0,0-1 1,0 1-1,0 0 0,0 0 0,-1 0 0,1 0 0,0 0 0,0 0 1,0 0-1,0 0 0,-1 0 0,1 0 0,0 0 0,0 0 0,0 0 1,0 0-1,-1 0 0,1 0 0,0 0 0,0 0 0,0 0 1,0 0-1,-1 0 0,1 1 0,0-1 0,0 0 0,0 0 0,0 0 1,0 0-1,-1 0 0,1 0 0,0 0 0,0 1 0,0-1 1,-1 7-695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8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7514,'9'-4'3064,"-8"7"-1695,6 5-705,2 8-280,1 9-72,21 20-160,-12 3-64,-1 17-48,-12 0-24,-26-7-16,14 6-24,-11-15-248,17-2-296,0-18-1193,3-12-1271,14-17 1895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38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57 159 2529,'-2'0'217,"-1"0"60,-1 0-1,1 1 1,-1-1 0,1 1-1,-1 0 1,1 0-1,0 0 1,-4 3 0,6-4-222,1 0 0,-1 0 1,1 1-1,-1-1 0,1 0 0,-1 0 0,1 1 1,-1-1-1,1 0 0,-1 0 0,1 0 1,-1 0-1,0 0 0,1 0 0,-1 0 1,1 0-1,-1 0 0,1 0 0,-1 0 1,1 0-1,-1 0 0,1 0 0,-1-1 1,0 1-1,1 0 0,-1 0 0,1-1 1,0 1-1,-1 0 0,1-1 0,-1 1 1,1 0-1,-1-1 0,1 1 0,0-1 0,-1 1 1,1 0-1,0-1 0,-1 1 0,1-1 1,0 1-1,0-1 0,0 1 0,-1-2 1,1 2-26,0-1 0,0 1 0,0-1 0,0 1 0,0-1 1,0 1-1,1-1 0,-1 1 0,0 0 0,0-1 0,0 1 1,0-1-1,1 1 0,-1-1 0,0 1 0,0 0 0,1-1 0,-1 1 1,0-1-1,1 1 0,-1 0 0,0 0 0,1-1 0,-1 1 1,0 0-1,1-1 0,-1 1 0,1 0 0,-1 0 0,1-1 1,31-18 517,51-44 1,-57 43-229,-18 14-281,-1 1 0,2 0 0,-1 0 0,0 1 0,1 0 0,0 1 0,0 0 0,0 0 0,0 1 0,1 0 0,-1 1 0,16-1 0,-13 2-36,-1 0 0,1 1 0,-1 0 0,1 1 0,-1 1 0,0-1 0,1 2 0,-1 0 0,19 10 1,4 3 3,-7-3 0,-1 0-1,26 20 1,-45-28-1,0 0-1,0 0 1,0 0-1,-1 1 1,0 0-1,0 1 1,-1-1-1,0 1 1,0 0-1,7 17 1,-9-15 4,0-1 0,-1 1 0,0 0 0,0 0 1,-1 0-1,-1 1 0,1-1 0,-3 20 1,-3 1 57,-14 47 0,11-47-24,4-20-21,0 0 0,0 0 0,-1 0 0,0-1 0,-1 0 0,-7 11 0,-47 52 95,9-13-71,39-44-35,-33 48 55,44-62-62,0 0 0,0 0 0,-1-1 1,1 1-1,-1-1 0,1 1 0,-1-1 0,1 0 0,-4 2 0,5-2-2,-1-1 0,1 0 0,-1 1-1,0-1 1,1 0 0,-1 0 0,0 1-1,1-1 1,-1 0 0,0 0 0,1 0-1,-1 0 1,0 0 0,1 0-1,-1 0 1,0 0 0,0 0 0,1 0-1,-1 0 1,0-1 0,1 1 0,-1 0-1,1 0 1,-1-1 0,0 1 0,1 0-1,-2-1 1,2 0-1,0 0-1,0 0 1,0 1-1,0-1 1,0 0 0,0 0-1,0 0 1,0 1-1,0-1 1,0 0 0,1 0-1,-1 1 1,0-1-1,0 0 1,1 0 0,-1 1-1,0-1 1,1 0-1,-1 1 1,1-1 0,-1 1-1,1-1 1,-1 1-1,1-1 1,0 0-1,19-6-3,1 1-1,30-4 0,-43 9 3,0 0 0,1 1 0,-1 0 0,0 0 0,0 1 0,1 0 0,-1 0 0,0 1 0,13 5 0,-2 1 0,0 0 0,19 13 0,-36-20 0,10 6 8,-1 1-1,0 0 1,0 0-1,-1 2 1,0-1-1,0 1 1,-1 0-1,0 1 1,-1 0-1,-1 1 1,1-1-1,8 23 1,-15-32-5,0 1 1,0-1 0,0 1-1,0-1 1,0 1-1,-1-1 1,1 1 0,-1 0-1,0-1 1,0 1-1,0 0 1,0 0 0,-1-1-1,0 5 1,-1-3 3,0 0 0,0-1 1,0 1-1,-1 0 0,1-1 0,-1 0 1,0 1-1,0-1 0,-4 3 1,-32 27 52,25-22-32,0 1 0,-17 20 0,17-16-7,0 0 0,-1-1 0,0-1 0,-1 0 0,-21 13 0,-134 74 75,161-94-88,0-1 0,-1-1 0,-17 7 0,26-11-17,0 0 0,-1 0-1,1 0 1,0-1 0,-1 1-1,1-1 1,0 1 0,-1-1-1,1 0 1,-1 0 0,1 0-1,-1-1 1,1 1 0,0 0-1,-1-1 1,1 1 0,-1-1-1,1 0 1,0 0 0,0 0-1,0 0 1,-1 0 0,-2-3-1,5 3-121,-1 0 0,0 0 0,0-1 0,1 1 0,-1 0-1,0-1 1,1 1 0,-1 0 0,1-1 0,0 1 0,-1 0 0,1-1 0,0 1-1,0-1 1,0 1 0,0-1 0,0 1 0,0 0 0,1-1 0,-1 1 0,0-1-1,1 1 1,-1 0 0,1-1 0,-1 1 0,1 0 0,0-1 0,-1 1 0,1 0-1,2-2 1,10-13-1108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0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89 2192,'-41'35'1010,"28"-25"-45,25-16-776,18 2-44,-27 4-122,1 0 0,0 0 0,-1-1 1,1 1-1,-1-1 0,1 0 0,0 0 1,-1 0-1,5-3 0,13-8 114,32-27 0,-30 22-123,-18 14-16,1 0-1,-1 0 1,1 0-1,0 1 1,0 0-1,0 0 1,0 0-1,0 1 1,0 0-1,0 0 1,0 0-1,1 1 0,10 1 1,-6-1-68,0-1 1,18-2-1,-28 3 46,-1 0-1,1 0 1,-1 0 0,1 0-1,-1 0 1,1 0 0,0 0-1,-1 0 1,1 0 0,-1 0-1,1-1 1,-1 1 0,1 0-1,-1 0 1,1 0 0,-1-1-1,0 1 1,1 0 0,-1-1-1,1 1 1,-1 0 0,0-1-1,1 1 1,-1 0 0,0-1-1,1 1 1,-1-1 0,0 1-1,1-1 1,-1 1 0,0-1-1,0 0 1,-9-7-1067,8 6 1037,0 1-263,3 2 93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1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4097,'90'34'1696,"-67"-48"-792,19-1-800,5 1-120,-1 1-488,11 4-456,-17 5 584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3.0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15 5025,'1'-8'2233,"-1"7"-1089,-1-1-560,-1 1-528,2 0-448,0-1 240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2 640,'-2'-2'160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5:48.5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3977,'-3'3'1736,"-13"3"-680,-37 29-247,42-37-329,3 2-32,-2-5-344,8 5-232,8 7-656,7-4-929,6-3 1097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3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4433,'13'50'1976,"-10"-31"-983,10-6-457,1 4-504,4 12-8,4-1-24,-5 11 0,-5 16-40,-2 4-72,-10 4-168,0-6-112,1-14-321,1-6-319,6-15 664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38.8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44 330 3697,'-6'6'529,"0"0"1,0 0 0,1 0-1,0 1 1,1 0 0,-8 14-1,15-52-127,13-23-338,3 0-1,42-89 1,-27 69 297,-33 71-316,12-20 239,-13 22-274,0 1 1,0-1 0,0 1-1,0 0 1,1-1 0,-1 1 0,0 0-1,0-1 1,1 1 0,-1 0 0,0 0-1,1-1 1,-1 1 0,0 0 0,1 0-1,-1-1 1,0 1 0,1 0-1,-1 0 1,0 0 0,1 0 0,-1 0-1,1-1 1,-1 1 0,0 0 0,1 0-1,-1 0 1,1 0 0,-1 0 0,0 0-1,1 0 1,-1 0 0,1 1-1,-1-1 1,0 0 0,1 0 0,-1 0-1,0 0 1,1 0 0,-1 1 0,0-1-1,1 0 1,-1 0 0,0 1 0,1-1-1,-1 0 1,0 0 0,1 1-1,-1-1 1,0 1 0,6 7 59,-2 0 0,1 1 0,-1-1 0,-1 1 0,1 0 0,-1 0 0,2 15 0,9 74 68,-7-38-132,15 57-1440,-10-70 836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39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82 176 4737,'-60'0'2104,"50"-2"-1015,-2-12-505,17 3-416,6-3-88,10-12-80,9 3-8,11-6-264,-4 0-416,7 1 448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39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4657,'-12'9'2328,"25"21"-567,-1-1-1169,2 15-544,14 8-8,-21 3 0,15 19 8,-8 6-32,1 5 0,-1 5-856,-1-9 632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9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33 115 6217,'-2'0'107,"1"0"0,0 0 0,-1 0 0,1 0 0,0-1 0,0 1 0,-1 0 0,1-1 0,0 1 0,-1-1-1,1 1 1,0-1 0,0 1 0,0-1 0,0 0 0,0 0 0,0 0 0,0 0 0,0 1 0,0-1 0,0 0 0,0-1 0,0 1-1,1 0 1,-1 0 0,0 0 0,1 0 0,-1-1 0,1 1 0,0 0 0,-1 0 0,1-1 0,0 1 0,0 0 0,-1-1 0,1 1-1,0 0 1,0-1 0,1 1 0,-1 0 0,0-2 0,1 0-63,-1 0 0,1-1 0,0 1 1,-1 0-1,1 0 0,1 0 0,-1 0 0,0 0 0,1 0 0,0 0 1,-1 0-1,1 1 0,0-1 0,1 1 0,-1-1 0,4-2 0,-2 2-11,1 1-1,-1 0 1,0 0-1,1 1 0,-1-1 1,1 1-1,8-1 0,12-3 2,-23 4-34,1 0 1,-1 0 0,0 1 0,0-1-1,1 1 1,-1-1 0,0 1 0,1 0-1,-1 0 1,1 0 0,-1 0 0,0 1-1,1-1 1,-1 1 0,0-1 0,0 1-1,1 0 1,-1 0 0,0 0 0,0 0 0,0 0-1,0 0 1,3 4 0,-1 0 0,0 0 0,0 0 0,0 1 1,-1 0-1,0-1 0,-1 1 0,4 10 1,-4-9-1,0 1 1,0 0 0,-1-1 0,0 1 0,0 10 0,2 8 9,-3-24-10,1-1-1,-1 1 1,1-1-1,0 1 1,-1-1-1,1 0 0,0 1 1,0-1-1,0 0 1,0 1-1,0-1 1,1 0-1,-1 0 1,0 0-1,0 0 1,1 0-1,2 1 1,29 14 0,-19-10 0,-11-5 11,-1 1 0,1-1 0,-1 1 0,1 0 0,-1 0 0,1 0 0,-1 0 0,0 1 0,0-1 0,0 1 0,0-1 0,-1 1 0,1 0 0,0-1 0,-1 1 0,0 0 0,0 0 0,0 0 0,0 0 0,0 0 0,-1 0 0,1 0 0,-1 1 0,0-1 0,0 0 0,0 0 0,0 0 0,-1 0 0,1 0 0,-1 0 0,0 1 0,0-1 0,-1 3 0,-1 2 91,-1 1 0,0-1 0,0 0 0,-1 0 0,0 0 0,-1 0 0,1-1 0,-1 0 0,-1 0 1,-7 6-1,-65 44 579,47-36-1559,-32 29-1,53-38 263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40.6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168 207 2441,'-1'-14'1970,"0"9"-1742,1 0 0,-1 0 0,0 0-1,0 0 1,-1 1 0,1-1-1,-1 0 1,0 1 0,-1-1-1,-4-8 1,-36-74 2563,39 78-2577,-9-14 292,12 22-463,0 0 1,1 0-1,-1 0 1,0 0-1,1 1 1,-1-1 0,0 0-1,0 0 1,1 1-1,-1-1 1,0 0-1,0 1 1,0-1 0,0 1-1,0-1 1,0 1-1,0 0 1,-2-1-1,-5 27 129,-10 9-116,14-29-50,0 0-1,1 1 0,0 0 1,1-1-1,-1 1 0,1 0 1,1 0-1,-1 0 0,0 10 1,1 12 8,-3 16-3,1-32-10,1-7-1,0-1 0,1 1 0,0 0 0,0 0 0,0 7 1,2-11-1,-1 0 0,0 1 0,1-1 0,-1 0 0,1 1 0,0-1 0,0 0 0,0 0 0,0 0 0,0 0 0,0 0 0,0 0 0,1 0-1,-1 0 1,1 0 0,0-1 0,1 2 0,0 0 4,0-1-1,1 1 1,-1-1-1,1 0 1,-1-1-1,1 1 1,0-1-1,0 1 1,-1-1-1,1 0 1,5 0-1,49 3 100,-46-5-48,0 2 0,0 0 0,15 2 0,-25-2-22,1 0 0,-1 0 0,0 0 1,0 0-1,0 0 0,0 1 1,-1-1-1,1 1 0,0-1 1,-1 1-1,1 0 0,0-1 0,-1 1 1,0 0-1,1 0 0,-1 0 1,0 0-1,0 0 0,0 0 1,-1 0-1,2 4 0,1 5 51,-1 0 0,0 0 0,1 12 1,-3-21-82,1 13 64,-1 0 0,0 1 0,-1-1 1,-1 0-1,0 0 0,-1 0 0,-1 0 0,0 0 1,-1 0-1,-1-1 0,0 0 0,-1 0 1,0-1-1,-10 13 0,15-23-84,0 0-1,0-1 1,-1 1-1,1-1 1,-1 0-1,0 1 1,0-1 0,0 0-1,0-1 1,0 1-1,0 0 1,0-1-1,0 0 1,-1 0 0,1 0-1,0 0 1,-1 0-1,1-1 1,-1 1-1,1-1 1,-1 0 0,1 0-1,-1 0 1,1-1-1,-1 1 1,1-1-1,0 0 1,-7-2 0,-26-1-3009,22 4 1808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54.5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2 222 3113,'25'6'1117,"-21"-5"-403,-14-5 162,6 1-484,-8-8 1090,11 11-1451,1-1 0,0 1 0,0 0 0,0 0 1,-1 0-1,1 0 0,0-1 0,0 1 0,-1 0 0,1 0 0,0 0 0,0-1 1,0 1-1,0 0 0,0 0 0,-1-1 0,1 1 0,0 0 0,0 0 1,0-1-1,0 1 0,0 0 0,0 0 0,0-1 0,0 1 0,0 0 0,0-1 1,0 1-1,0 0 0,0 0 0,0-1 0,0 1 0,0 0 0,0 0 1,0-1-1,1 1 0,-1 0 0,0 0 0,0-1 0,11-5 86,21-16 194,11-12-112,0 9 298,-40 23-443,1-1-1,0 1 0,0 0 1,0 0-1,0 0 0,0 0 0,0 1 1,1-1-1,-1 1 0,6-1 0,-2 1 19,0-1 0,0 0-1,11-6 1,79-31 317,-81 31-335,-6 2-20,0 1 0,0 1 0,0 0 0,0 1 0,14-3-1,-12 4-2,-1 1 0,0 0 0,0 1-1,20 1 1,-29 0-26,0-1 0,1 1 0,-1-1 1,0 1-1,0 0 0,0 0 0,0 0 0,-1 1 0,1-1 1,0 1-1,0-1 0,-1 1 0,1 0 0,-1 0 0,0 0 1,1 1-1,-1-1 0,0 0 0,0 1 0,0 0 0,-1-1 1,1 1-1,1 3 0,-1-1 5,-1 1 0,1-1 0,-1 1 0,0-1 0,-1 1 0,1-1 0,-1 1 0,0-1 0,0 1 0,-1 0 0,0-1 0,0 1 0,0-1 0,-1 0 0,-2 8 0,-5 7 52,-1 0 1,-22 32 0,22-37-33,0 1 0,1 0 0,-11 30 0,18-40-29,0-1 0,1 0 0,0 0 0,0 1 0,1-1 0,-1 1 0,1-1 0,0 1 1,1-1-1,-1 1 0,1-1 0,0 0 0,1 1 0,-1-1 0,1 0 0,0 0 0,0 0 0,5 7 0,2 1 0,1 0 0,1-1-1,0 0 1,23 19 0,13 13 11,-45-42-5,0 0 0,0 0 0,0 0 0,-1 0 0,1 0 0,0 1 1,-1-1-1,1 1 0,-1-1 0,0 1 0,0-1 0,0 1 0,0 0 0,-1-1 0,1 1 0,-1 0 0,1 0 0,-1-1 0,0 1 1,0 0-1,0 0 0,0 0 0,-1-1 0,1 1 0,-1 0 0,0 0 0,0-1 0,0 1 0,0-1 0,0 1 0,0-1 0,-1 1 1,1-1-1,-1 0 0,0 1 0,1-1 0,-1 0 0,-3 2 0,-46 41-29,32-30 245,-23 25 0,18-8-2869,7 6-3680,15-32 4875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55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30 4249,'-3'-5'934,"-6"-11"1383,9 16-2290,0-1 0,0 1-1,0 0 1,0-1 0,0 1-1,0 0 1,0-1 0,1 1 0,-1 0-1,0-1 1,0 1 0,0 0 0,0-1-1,0 1 1,1 0 0,-1-1 0,0 1-1,0 0 1,0 0 0,1-1-1,-1 1 1,0 0 0,0 0 0,1-1-1,-1 1 1,0 0 0,1 0 0,-1 0-1,0 0 1,1-1 0,-1 1 0,0 0-1,1 0 1,-1 0 0,0 0-1,1 0 1,-1 0 0,0 0 0,1 0-1,-1 0 1,0 0 0,1 0 0,-1 0-1,0 0 1,1 0 0,-1 1 0,3 6 253,3 13-184,7 24 42,-2 0 1,7 52 0,-6 4-40,16 98-36,-24-182-61,60 346 47,-60-334-93,1 0 0,2 0 0,0 0-1,2-1 1,16 36 0,-13-40-1430,1 0-1,0-1 1,24 29-1,-16-25-261,-5-2 985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57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1 323 6609,'1'-1'236,"1"0"-1,-1-1 0,0 1 0,0-1 0,0 1 0,0-1 0,0 0 0,0 1 0,1-4 1,8-13 473,0 9-680,1 1 0,0 0 0,0 0-1,1 1 1,16-8 0,9-5-7,182-93 34,-200 105-56,-1 2 0,26-7 1,-28 9-20,1-1 0,-1 0 0,21-11 0,-17 8-63,3-3-156,-22 10 210,-1 1-1,1-1 1,-1 1 0,1-1 0,-1 1 0,1-1 0,-1 0 0,0 1 0,1-1 0,-1 0 0,0 1 0,1-1 0,-1 0-1,0 1 1,0-1 0,0 0 0,0 0 0,0 1 0,1-1 0,-1 0 0,-1 0 0,1 1 0,0-1 0,0 0-1,0 1 1,0-1 0,-1-1 0,1 2-56,0 0 0,-1-1 0,1 1-1,-1 0 1,1 0 0,0-1 0,-1 1-1,1 0 1,-1 0 0,1 0 0,-1 0 0,1 0-1,0-1 1,-1 1 0,1 0 0,-1 0-1,1 0 1,-1 0 0,1 0 0,-1 1 0,1-1-1,-1 0 1,1 0 0,0 0 0,-1 0 0,1 0-1,-1 1 1,1-1 0,-1 0 0,1 0-1,0 1 1,-1-1 0,1 0 0,0 1 0,-1-1-1,1 0 1,0 1 0,-1 0 0,-1 0-221,-17 11-412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7:58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3953,'-10'7'2561,"7"-3"-241,16 0-1740,14 3-402,0 1 0,-1 1-1,0 1 1,31 17 0,-46-20-164,0 0 1,-1 0-1,0 1 1,0 0-1,-1 1 1,0 0 0,-1 1-1,0-1 1,0 1-1,-1 1 1,0 0-1,5 12 1,-5-8 9,0 0 0,-2 1 1,0 0-1,0 0 1,-2 1-1,0-1 0,0 1 1,-1 18-1,-2-26 85,0 0 0,-1 0 0,0 0 1,-1-1-1,0 1 0,0 0 0,0-1 0,-1 1 0,-1-1 0,1 0 0,-1 0 0,-1 0 0,0 0 0,0-1 0,0 0 0,-13 13 0,-9 3 111,0-1 0,-39 22 0,35-24-405,-50 41 1,68-51-63,0 0-2062,22-12-1243,9-10 2173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19.7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89 369 3281,'-4'-12'1401,"3"10"-1382,0-1-1,1 1 1,-1 0-1,0-1 1,-1 1 0,1 0-1,0 0 1,0 0-1,-3-3 1,-21-27 14,25 32-33,0-1 0,-1 1 1,1 0-1,0-1 0,-1 1 0,1-1 0,0 1 1,-1-1-1,1 1 0,0-1 0,0 1 0,0-1 1,-1 1-1,1-1 0,0 0 0,0 1 0,0-1 0,0 1 1,0-1-1,0 0 0,0 0 0,1-4 1,-1-1 0,0 1 0,0 0 0,0 0 1,-1 0-1,0 0 0,0-1 0,0 1 0,0 0 0,-4-7 0,-2-2 8,-1 0 0,-11-16 0,24 36-17,-1-1-1,1-1 1,0 1 0,0-1 0,1 0 0,-1 0-1,1 0 1,0-1 0,0 0 0,0 0 0,10 3 0,11 3-18,41 9 0,-31-12 6,-1-1 0,1-1 0,53-3 0,116-17-31,-62 3 20,152 3-40,192-19 24,-182-34 95,2-26-269,-301 87 205,125-36-92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22.4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18 3585,'-5'-5'1432,"-6"-5"-313,10 7-941,7 5-53,2 0-118,1 0 1,-1-1 0,0 0-1,1 0 1,-1-1-1,1 0 1,15-2 0,28 0 4,-7 8-18,0 2 0,62 19 0,20 4-12,513 48 166,-91-72 280,-249-11-373,59 11-1,189 0-483,-368-11 234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3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142 144 4401,'-67'6'2327,"62"-7"-2261,1-1 0,-1 0-1,1 0 1,-1 0 0,1 0 0,0-1 0,0 1-1,0-1 1,0 0 0,1-1 0,-5-3 0,6 5-57,-13-20 572,14 22-552,1-1 0,0 1 0,-1-1 0,1 1 1,0-1-1,0 0 0,-1 1 0,1-1 0,0 1 0,0-1 0,0 0 0,0 1 1,0-1-1,0 0 0,0 1 0,0-1 0,0 1 0,0-1 0,0 0 0,1 1 1,-1-1-1,0 1 0,0-1 0,1 0 0,-1 1 0,0-1 0,1 1 0,-1-1 1,0 1-1,1-1 0,-1 1 0,1-1 0,-1 1 0,1-1 0,10-6 68,0 1 1,0 0-1,0 1 0,1 0 0,23-6 0,66-8 114,-58 12-171,-29 4-32,0 1 0,0 1 0,0 0 0,25 3 0,-36-2-8,0 0 0,0 0 0,0 1 0,0-1 0,0 1 0,0 0 0,-1 0 0,1 0 0,0 0 1,0 0-1,-1 1 0,1-1 0,-1 1 0,1 0 0,-1-1 0,0 1 0,0 1 0,1-1 0,-1 0 1,-1 0-1,1 1 0,0-1 0,-1 1 0,1-1 0,-1 1 0,0 0 0,1-1 0,-2 1 0,2 3 0,-1 2 2,-1 0-1,1 0 0,-2 0 0,1 0 0,-1 0 0,0 0 0,-1 0 0,0 0 0,-4 9 1,-32 72 74,16-42 5,18-37-58,0 0 1,0 0-1,1 1 1,0-1-1,1 1 1,0 0-1,1 0 1,0 12-1,1-18-10,1 1-1,0-1 0,0 1 0,0-1 0,1 0 0,-1 0 0,1 1 1,1-1-1,-1 0 0,1-1 0,0 1 0,0 0 0,0-1 1,0 1-1,1-1 0,0 0 0,0 0 0,8 5 0,8 5 137,1-1 0,41 18-1,46 14 361,-93-40-424,0 2 1,15 8-1,-26-12-61,1-1 0,-1 1 0,0 1 0,0-1-1,0 1 1,-1-1 0,6 8 0,-8-9-10,0-1-1,0 1 1,-1 0 0,1-1 0,-1 1 0,1-1-1,-1 1 1,0 0 0,0-1 0,0 1-1,1 0 1,-2-1 0,1 1 0,0 0 0,0-1-1,0 1 1,-1 0 0,1-1 0,-1 3-1,-2 6 68,1 1-37,-2 0 0,1 0 0,-1 0 0,-1-1 1,0 0-1,0 0 0,-1 0 0,0 0 0,-1-1 0,0 0 0,-12 11 0,10-12-52,0-1-1,0 1 1,-1-2-1,0 1 1,0-2-1,0 1 1,-14 4-1,0-1-465,-1-1 0,-29 6-1,40-11-409,0-1 0,-23 1 0,31-3 524,1 0 0,0 0 0,0-1 0,0 0 0,-1 0 0,1-1-1,0 1 1,0-1 0,1 0 0,-7-3 0,-23-21-1732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3.7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0 9482,'-3'3'357,"-1"0"0,1 0-1,0 0 1,0 1 0,0-1 0,0 1 0,1 0 0,0 0-1,-4 7 1,-13 43-847,14-37 725,-23 86-317,-21 154 0,9 115-34,34-280 80,9 164 1,-1-220 34,3 1-1,1-1 1,2 0 0,1-1 0,2 0 0,1 0 0,24 45 0,-31-69-110,2 0-1,-1-1 1,1 0 0,1-1 0,0 0 0,0 0 0,1 0 0,0-1 0,0 0 0,1-1 0,0 0 0,0-1-1,1 0 1,0 0 0,0-1 0,0-1 0,0 0 0,1 0 0,0-1 0,0-1 0,0 0 0,0 0-1,0-1 1,0-1 0,0 0 0,0-1 0,0 0 0,0-1 0,0 0 0,0-1 0,0 0 0,15-6 0,52-28-1104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4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14 7210,'4'-2'205,"0"0"1,0 0 0,0 1 0,0-1 0,0 1 0,0 0-1,0 0 1,0 0 0,1 1 0,-1 0 0,0 0 0,0 0 0,1 0-1,-1 0 1,0 1 0,1 0 0,-1 0 0,0 0 0,6 3-1,4 3-73,-1 2-1,0-1 0,-1 1 1,0 1-1,0 0 0,-1 1 0,10 13 1,-4-4-39,-1 1 1,-1 0-1,17 33 1,-19-26-64,0 0 1,-2 0 0,-2 1-1,9 41 1,-5-3-16,-2 1 0,-4 0 0,-2 108 0,-9-82-7,-4-1-1,-25 112 1,-21 12-300,44-185-79,-2-2 0,-1 0 0,-1 0 0,-34 50 0,23-48-890,-1 0 0,-1-2 0,-2-1 0,-47 36 1,8-19-91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40.4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7674,'49'66'2880,"-51"-35"-2032,0 8-527,-1 3-169,3 9-16,-1-1-88,-1-2-24,-6-12-16,0 2-8,5-10-216,-1-10-225,4-9-911,6-12-952,-2-14 1439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5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569 173 4745,'-39'-17'2838,"32"13"-2470,0-2 295,9 2-353,12 1-141,-12 2-76,16-6 226,-1 0-1,-1-2 1,21-12-1,2-2 188,5-3-135,-27 15-313,1 1 0,24-10 1,-27 16-84,-15 4 23,0 1 0,0-1 1,1 0-1,-1 0 0,0 0 1,0 0-1,0 0 1,0 1-1,0-1 0,0 0 1,0 0-1,0 0 0,0 0 1,0 1-1,0-1 0,0 0 1,0 0-1,0 0 1,0 0-1,0 0 0,0 1 1,0-1-1,0 0 0,0 0 1,0 0-1,0 0 0,-1 0 1,1 1-1,0-1 0,0 0 1,0 0-1,0 0 1,0 0-1,0 0 0,0 0 1,0 0-1,-1 1 0,1-1 1,0 0-1,0 0 0,0 0 1,0 0-1,-1 0 1,-27 21-78,-33 18 161,2 3 0,-77 70 0,126-104-66,0 1 0,1 0 0,0 1 0,1 0 0,-8 12 1,12-15-13,1-1 0,0 1 0,0 0 0,0 0 0,1 0 0,0 0 0,1 0 0,0 0 0,0 0 0,0 12 0,1-14-2,0-1 0,0 1 1,1-1-1,0 1 1,0-1-1,0 0 1,0 1-1,1-1 1,-1 0-1,1 0 0,0 0 1,0 0-1,4 5 1,0-2 14,1 0 0,-1 0 0,1-1 1,0 0-1,13 8 0,-7-6 27,0-1 1,1 0 0,17 5-1,1 1 31,-29-11-68,12 5 41,1-1-1,0 0 1,24 5 0,-38-11-37,0 0-1,1 1 1,-1 0 0,1-1 0,-1 1 0,0 0 0,1 0 0,-1 0 0,0 1 0,0-1 0,0 0 0,0 1-1,0-1 1,0 1 0,0 0 0,2 3 0,-4-4-2,1-1 0,-1 1 1,0 0-1,0-1 0,1 1 0,-1 0 0,0-1 0,0 1 1,0 0-1,0-1 0,0 1 0,0 0 0,0-1 0,0 1 0,-1 0 1,1-1-1,0 1 0,0 0 0,-1-1 0,1 1 0,0 0 1,0-1-1,-1 1 0,0 0 0,-1 1 19,1 0 1,-1 0-1,-1 0 0,1 0 1,0-1-1,0 1 0,-1-1 1,1 1-1,-4 1 0,-58 23 330,-101 26 0,43-15-307,-161 73-2408,214-86-403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19.9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83 187 10002,'-5'-2'402,"-1"1"-106,0 0-1,0-1 1,1 0-1,-1-1 1,1 1-1,0-1 1,0 0-1,0 0 1,0-1-1,0 1 1,1-1-1,-5-5 1,9 9-284,-1-2 0,0 1 0,1 0 0,-1 0 0,1 0 0,-1 0 0,1 0 0,-1 0 0,1 0 0,0-1-1,0 1 1,-1 0 0,1 0 0,0-1 0,0 1 0,0 0 0,0 0 0,1 0 0,-1-1 0,0 1 0,0 0 0,1 0 0,-1 0 0,1 0 0,-1-1 0,1 1 0,-1 0 0,1 0 0,0 0 0,0 0 0,-1 0 0,1 0 0,0 1 0,0-1 0,0 0 0,0 0 0,0 1 0,0-1 0,0 0 0,2 0 0,8-5-11,0 0 1,0 0-1,17-5 1,-27 11 1,67-25-23,80-17 1,-139 40 14,1 1-1,-1 0 0,0 0 1,1 1-1,-1 0 1,0 0-1,1 1 1,-1 0-1,0 1 1,0 0-1,1 1 0,-2 0 1,1 0-1,0 1 1,-1 0-1,1 0 1,-1 1-1,0 0 0,-1 1 1,1-1-1,-1 1 1,0 1-1,-1 0 1,1 0-1,-2 0 1,1 0-1,-1 1 0,0 0 1,0 0-1,-1 1 1,0-1-1,0 1 1,-1 0-1,0 0 0,-1 0 1,0 0-1,-1 0 1,1 0-1,-2 1 1,0 14-1,-8 38-4,-21 83 0,14-77 11,9-42 4,0-4 0,2 0-1,0 0 1,1 0-1,1 33 1,2-49 0,1 1 0,0-1 0,0 0 0,0 0-1,1 1 1,0-1 0,0 0 0,1-1 0,-1 1 0,1 0 0,1-1 0,-1 1 0,1-1 0,0 0 0,0 0 0,0-1-1,1 1 1,-1-1 0,1 0 0,8 5 0,-2-3 15,1 0-1,-1-1 0,1 0 1,0-1-1,0-1 0,0 0 1,1 0-1,-1-1 1,1-1-1,-1 0 0,1-1 1,22-2-1,7-3-161,-1-1 1,63-19-1,-63 12-987,72-32 0,36-34-4432,-79 42 4067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0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341 353 7410,'36'-41'3528,"-25"30"-3426,1 1 0,0 0 1,1 1-1,0 0 0,27-13 1,124-65 43,-138 70-124,-1-1 1,0 0-1,-2-2 1,23-24 0,-42 39-14,12-14 40,-16 18-48,1 1-1,-1 0 1,0-1-1,0 1 1,0 0-1,0-1 1,0 1-1,0 0 1,0-1-1,1 1 1,-1 0-1,0-1 1,0 1-1,0 0 1,0-1-1,-1 1 1,1 0-1,0-1 1,0 1-1,0 0 1,0-1-1,0 1 1,0 0-1,0 0 1,-1-1-1,1 1 1,0 0-1,0-1 1,0 1-1,-1 0 1,1 0-1,0 0 1,0-1-1,-1 1 1,1 0-1,0 0 1,0 0-1,-1-1 1,1 1-1,0 0 1,-1 0-1,1 0 1,0 0-1,-1 0 1,1 0-1,0 0 1,-1 0-1,1 0 1,0 0-1,-1 0 1,1 0-1,0 0 1,-1 0 0,1 0-1,0 0 1,-1 0-1,1 0 1,-9 1-3,1-1 0,-1 1 0,1 0 0,-1 1 0,1 0 0,0 1 0,-11 4 0,-57 29-24,51-23 20,-2 2-4,-1 1 1,2 1 0,0 1-1,1 2 1,-38 38 0,56-50 3,0 0 1,1 1-1,0 0 1,0 0-1,1 0 1,0 1-1,1-1 1,0 1-1,0 1 1,1-1-1,1 0 1,0 1-1,0-1 1,1 1-1,0 15 1,1-21 1,0 0 0,1 0 0,-1 0 0,1 0 1,0-1-1,1 1 0,-1 0 0,1 0 0,0-1 1,1 1-1,-1-1 0,1 0 0,-1 1 1,1-1-1,0 0 0,1-1 0,-1 1 0,1-1 1,4 4-1,8 6-3,0-2 1,1 0 0,24 12-1,54 20 3,-59-27 37,60 34 1,-92-48-1,-1 0-1,1 1 1,-1-1 0,0 1 0,0 0-1,0 0 1,0 0 0,-1 0 0,1 1-1,3 5 1,-5-6 14,0-1 0,-1 1 0,1-1 0,0 1-1,-1 0 1,1-1 0,-1 1 0,0 0 0,0-1 0,0 1 0,0 0 0,-1-1-1,1 1 1,-1-1 0,1 1 0,-1-1 0,0 1 0,-2 3 0,-4 6 193,0 1 0,-1-1 1,-1-1-1,-19 21 1,13-15-71,-29 29-40,-2-2 1,-2-1-1,-2-3 0,-1-2 0,-110 60 1,-52 21-1956,174-100-923,9-14 1114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5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94 269 5705,'-26'2'2715,"-21"-9"-2257,46 7-451,-1 0-1,1-1 1,0 1 0,0-1 0,0 1-1,0-1 1,0 0 0,0 1 0,0-1-1,1 0 1,-1 0 0,0 1 0,0-1 0,0 0-1,1 0 1,-1 0 0,0 0 0,1 0-1,-1 0 1,1 0 0,0 0 0,-1 0-1,1 0 1,0-1 0,-1 1 0,1 0-1,0 0 1,0 0 0,0 0 0,0 0-1,0-1 1,0 1 0,0 0 0,0 0-1,1-2 1,0-3 47,-1 2-7,0 1-1,0-1 1,1 1-1,0-1 0,0 0 1,0 1-1,0 0 1,0-1-1,1 1 1,-1 0-1,3-4 1,28-32 700,-9 13-301,-20 23-407,1-4 15,2 0 0,-1 0 0,1 1 0,0 0 0,0 0 0,1 0-1,-1 1 1,1 0 0,1 0 0,-1 0 0,14-5 0,1 2-15,0 1 1,44-9-1,-54 14-41,1 1-1,-1 0 1,1 1-1,-1 0 1,1 0-1,-1 2 1,14 2 0,-22-3-3,0 0 0,0 1 0,1-1 0,-1 1 0,-1 0 0,1 0 0,0 1 1,0-1-1,-1 1 0,1-1 0,-1 1 0,0 0 0,0 0 0,0 1 1,2 3-1,-1-1 0,-1 0-1,0 0 1,0 0 0,-1 0 0,0 0 0,0 1 0,-1-1 0,1 1-1,-1 6 1,0 7 1,-1 0 0,0-1 0,-2 1 0,-1 0 0,-7 30 0,-1-15 75,-2 0-1,-1-2 1,-2 1-1,-27 42 1,-28 62 900,68-132-906,1 0-1,0 0 1,0 0-1,1 0 1,0 0-1,0 0 1,0 0-1,0 1 1,1-1-1,0 0 1,1 0-1,-1 1 0,4 10 1,-3-13-39,1 0 0,0 0 0,0 0-1,0 0 1,1 0 0,-1-1 0,1 1 0,0-1 0,0 1 0,0-1-1,0 0 1,0 0 0,1-1 0,0 1 0,-1-1 0,1 1 0,0-1-1,0 0 1,0-1 0,6 2 0,1 1 11,1-1 1,1-1-1,-1 0 0,0 0 0,0-1 1,1-1-1,20-2 0,91-19 70,-22 1-363,-74 17 139,15-2-1003,0-2 0,47-14-1,-84 19 754,-1 0-1,0 0 0,0 0 1,8-5-1,-12 6 312,-1 1 0,1-1 1,0 1-1,0-1 0,-1 1 1,1-1-1,-1 1 0,1-1 1,0 1-1,-1-1 0,1 0 1,-1 1-1,1-1 0,-1 0 0,0 1 1,1-1-1,-1 0 0,0 0 1,0 0-1,1 1 0,-1-1 1,0 0-1,0 0 0,0 0 1,0 1-1,0-1 0,0 0 0,0 0 1,0 0-1,0 0 0,0 1 1,-1-1-1,1 0 0,0 0 1,0 1-1,-1-1 0,1 0 1,-1 0-1,0 0 0,-1-1 59,0 1-1,-1 0 0,1 0 1,-1 0-1,1 0 1,-1 0-1,0 1 0,1-1 1,-1 1-1,1 0 1,-1-1-1,0 1 1,-4 1-1,2-1-45,-42-6-1672,35 0 1028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6.4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411 167 5345,'12'-17'1764,"-6"6"-1364,1 1-1,0 1 0,1-1 1,0 1-1,0 1 0,1-1 0,0 1 1,1 1-1,15-10 0,-11 10-345,-9 6-47,-1-1 0,1-1 0,-1 1-1,0-1 1,1 0 0,4-4 0,8-12-60,-13 14-82,-11 10-139,-2 1 219,1-1 0,-1 0 0,1-1 0,-1 0 0,-13 4 0,-13 5 48,6 1 15,1 1 1,-51 36-1,71-46-6,0 2-1,0-1 1,1 1-1,0 0 1,0 1-1,1 0 1,0 0-1,0 0 1,1 1-1,0-1 1,0 1-1,1 1 1,-4 13 0,7-18 0,0-1 0,0 1 1,1 0-1,-1 0 0,1 0 1,1 0-1,-1 0 1,1-1-1,-1 1 0,2 0 1,-1 0-1,0-1 0,1 1 1,0-1-1,0 1 0,0-1 1,0 0-1,1 1 1,0-1-1,0-1 0,0 1 1,0 0-1,7 5 0,6 4 11,1-1 0,0 0 0,1-2-1,25 13 1,-11-7-3,56 29 3,48 28 2,-127-68 3,-1 0 0,-1 1 0,1 0 0,-1 0 0,9 9 0,-15-13 7,0-1 0,0 1 0,1-1 1,-1 1-1,0 0 0,0-1 0,-1 1 0,1 0 1,0 0-1,0 0 0,-1-1 0,1 1 0,-1 0 0,0 0 1,0 0-1,0 0 0,1 0 0,-2 0 0,1 0 1,0 0-1,0 0 0,-1 0 0,1 0 0,-1 0 0,1-1 1,-1 1-1,0 0 0,0 0 0,0 0 0,-2 2 0,-4 4 109,-1 0-1,0-1 1,-1 0-1,0 0 1,0-1-1,0 0 1,0 0-1,-1-1 1,-16 5-1,6 0 45,-143 63 651,-21 10-552,137-59-894,-76 52 0,77-46-1988,42-29 2146,0 0 0,1 1 0,-1-1 0,0 0 0,0-1 0,-5 1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29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6153,'3'43'2961,"0"4"-328,14 27-2553,2 8-88,18 18-40,0 16-8,5 5-281,0 2-375,-20-15-1136,2-10-553,-9-29 1401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0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429 98 8242,'3'-3'370,"0"-1"0,-1 0 0,2 1 1,-1 0-1,0 0 0,1 0 0,-1 0 0,1 0 1,0 1-1,0-1 0,7-2 0,48-17-1069,-56 21 723,64-23-2226,-41 15 93,-19 7 766,-53 26 915,2 0 1547,-54 41 0,85-55-958,0 0-1,1 1 0,0 0 0,1 1 0,0 0 0,1 0 1,0 1-1,1 1 0,1 0 0,0 0 0,-6 16 0,11-24-126,1 1-1,0 0 0,1 0 0,-1 0 1,1 0-1,0 0 0,1 0 0,0 0 1,0 0-1,1 1 0,-1-1 0,2 0 0,-1 0 1,3 8-1,-1-8-24,1-1 0,-1 1 0,1-1 0,0 0 0,0 0 1,0-1-1,1 1 0,0-1 0,0 0 0,1-1 0,-1 1 0,7 3 0,3 1-17,0 0 0,1-1 0,0-1 0,22 7 1,67 14 31,187 31-57,-242-47 21,-50-12 14,1 0 1,-1 0 0,1 0-1,-1 0 1,0 0-1,1 0 1,-1 0 0,1 0-1,-1 0 1,1 0 0,-1 1-1,0-1 1,1 0 0,-1 0-1,1 0 1,-1 1 0,0-1-1,1 0 1,-1 0 0,0 1-1,1-1 1,-1 0-1,0 1 1,1-1 0,-1 1-1,0-1 1,0 0 0,0 1-1,1-1 1,-1 1 0,0-1-1,0 0 1,0 1 0,0-1-1,0 1 1,0-1 0,0 1-1,0-1 1,0 0 0,0 1-1,0-1 1,0 1-1,0-1 1,0 1 0,0-1-1,0 1 1,0-1 0,-1 0-1,1 1 1,0 0 0,-19 15 190,17-14-167,-44 29 467,-77 38-1,39-24-190,-72 51-35,-55 29-226,106-73-289,-49 26-2824,117-53 1945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0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9234,'21'46'3831,"2"22"-2823,-8-19-814,88 276 217,-27 10-999,-61-221-277,-7-47-581,18 71 0,-23-124 1164,10 25-587,-12-36 815,0-1-1,0 0 1,1 0 0,-1 0-1,1 0 1,-1 0 0,1-1-1,0 1 1,-1 0 0,1-1-1,0 0 1,0 1 0,0-1-1,4 2 1,-5-2 39,1-1 0,0 1 0,-1-1 0,1 1 0,0-1 0,-1 0 0,1 0 0,0 0 0,0 0 0,0 0 0,-1 0 0,1 0 0,0 0 0,-1-1 0,1 1 0,0-1 1,0 1-1,-1-1 0,1 0 0,-1 1 0,1-1 0,-1 0 0,1 0 0,-1 0 0,3-3 0,2-2 35,0 0 0,0-1 0,-1 0 1,6-8-1,-4 3-8,1 2 18,15-23 145,50-56 0,-63 79-158,0 0 0,1 1 0,0 1 1,0 0-1,1 1 0,0 0 0,0 0 0,1 1 0,19-6 0,-3 5 11,1 1 1,38-3-1,22-4 244,-76 10-136,-1-2 0,0 1 0,0-2 0,-1 0 0,1 0-1,-1-1 1,-1 0 0,1-1 0,-1-1 0,-1 0 0,0 0-1,0-1 1,-1 0 0,14-19 0,-20 24-93,1 0 0,-1 0 0,0 0 0,-1 0-1,1 0 1,-1-1 0,0 1 0,0-1 0,-1 0 0,1 0 0,-1 1 0,-1-1-1,1 0 1,-1 0 0,-1-8 0,0 5 73,0 1 1,-1 0-1,0 0 1,-1 0-1,1 0 1,-2 1-1,1-1 1,-1 1-1,0-1 1,-7-7-1,5 6 1,0 1 1,-1 0-1,0 1 1,-1 0-1,0 0 0,0 0 1,0 1-1,-1 0 0,0 1 1,0 0-1,0 0 0,0 1 1,-1 0-1,0 1 0,0 0 1,0 0-1,0 1 1,-13-1-1,14 4-111,0 0 0,0 1 0,1 0 1,-1 0-1,0 0 0,1 1 0,0 1 0,0-1 1,0 2-1,0-1 0,0 1 0,1 0 0,0 0 0,-12 12 1,9-8-469,1 1 0,0 0 0,0 0-1,1 0 1,1 1 0,0 1 0,0-1 0,1 1 0,-6 17 0,2 12-3034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1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69 9226,'-1'1'195,"0"-1"0,0 0 0,0 0 0,0 0 0,-1 0 1,1 0-1,0 0 0,0 0 0,0-1 0,0 1 0,-1 0 0,1-1 0,0 1 0,-2-2 0,3 2-153,0 0-1,0 0 1,0-1-1,-1 1 1,1 0-1,0-1 1,0 1-1,0 0 1,0-1-1,0 1 1,0 0-1,0-1 1,0 1-1,0 0 1,0-1-1,0 1 1,0 0-1,0-1 1,0 1-1,0 0 1,0 0-1,0-1 1,0 1-1,0 0 1,1-1-1,-1 1 1,0 0-1,0-1 1,0 1-1,1 0 1,-1 0-1,0-1 1,3-1-10,-1-1 0,1 1 0,-1 0 0,1 0 0,0 0 0,-1 0 0,1 0 0,0 1 0,6-3 0,15-4-35,0 1 0,0 1 1,1 2-1,0 0 1,0 1-1,0 2 1,1 0-1,-1 2 1,0 1-1,44 9 0,-52-8-3,-1 2-1,0 0 0,-1 0 1,1 2-1,-1 0 0,0 1 1,0 0-1,-1 1 0,-1 1 1,1 0-1,-2 1 1,1 0-1,-1 1 0,-1 1 1,0 0-1,-1 0 0,9 16 1,2 10 21,-2 1 0,-2 1 1,-1 0-1,19 85 1,-21-56-386,-4 0-1,3 94 1,-13-157 108,1 4-668,-1-1 1,0 0 0,-1 0-1,-2 11 1,3-20 842,0 0-1,0-1 1,-1 1-1,1 0 1,0-1-1,-1 1 1,1-1-1,0 1 1,-1-1-1,1 1 1,-1-1 0,1 1-1,-1-1 1,1 1-1,-1-1 1,1 1-1,-1-1 1,-1 1-1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2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9818,'8'-7'3833,"-2"-6"-2625,-3-4-784,33 2-456,6-8-152,31 3-816,-6-1-816,8 13 1103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40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112 153 7698,'1'0'221,"0"0"1,-1 0-1,1-1 1,0 1-1,0 0 1,-1 0-1,1-1 1,-1 1-1,1 0 1,0-1-1,-1 1 1,1 0-1,-1-1 1,1 1-1,0-1 1,0 0-1,12-20 417,-10 16-414,1-3-174,13-20-132,22-53 0,-39 81 77,0 0 1,0 0-1,0 0 1,0 0-1,0 0 1,0-1-1,0 1 1,0 0-1,0 0 0,0 0 1,0 0-1,0 0 1,0 0-1,0 0 1,0 0-1,0-1 1,0 1-1,0 0 1,0 0-1,0 0 1,0 0-1,0 0 1,0 0-1,0 0 1,0 0-1,0 0 1,0-1-1,0 1 1,0 0-1,0 0 1,-1 0-1,1 0 1,0 0-1,0 0 1,0 0-1,0 0 1,0 0-1,0 0 1,0 0-1,0 0 1,0 0-1,0-1 1,-1 1-1,1 0 1,0 0-1,0 0 1,0 0-1,0 0 1,0 0-1,0 0 1,0 0-1,0 0 0,-1 0 1,-8 3-93,-9 6 55,12-4 74,1 0 1,-1 1-1,1-1 1,0 1 0,1 1-1,-1-1 1,1 1-1,0 0 1,1 0-1,0 0 1,0 0-1,0 0 1,1 1-1,-2 7 1,2-2 14,-1 0 0,2 0 1,-1 1-1,2-1 0,0 0 0,1 0 0,3 23 0,0-23-48,1 0 0,0-1-1,0 1 1,1-1 0,1 0-1,0-1 1,13 16-1,-8-9-17,16 28 0,-27-45 22,0 0 1,0 1-1,-1 0 0,1-1 1,0 1-1,-1-1 0,0 1 1,1 0-1,-1-1 0,0 1 1,0 0-1,0-1 0,0 1 0,0 0 1,0-1-1,0 1 0,-1 0 1,1-1-1,-1 1 0,1 0 1,-1-1-1,1 1 0,-1-1 1,0 1-1,0-1 0,0 0 1,0 1-1,0-1 0,0 0 1,0 1-1,0-1 0,-1 0 0,1 0 1,0 0-1,-1 0 0,-2 1 1,-5 3 32,-1-1 1,0 1-1,0-2 1,-19 5-1,7-2-8,-52 17-1523,51-18 919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2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327 233 2641,'0'0'51,"-1"0"1,1 0 0,0 0 0,-1-1 0,1 1-1,0 0 1,0 0 0,-1-1 0,1 1 0,0 0 0,0-1-1,-1 1 1,1 0 0,0-1 0,0 1 0,0 0 0,0-1-1,0 1 1,-1-1 0,1 1 0,0 0 0,0-1-1,0 1 1,0 0 0,0-1 0,0 1 0,0-1 0,0 1-1,1 0 1,-1-1 0,0 1 0,0-1 0,3-16-888,-2 14 924,9-36-23,-7 30 517,-1-1-1,0 1 0,0-1 0,1-18 1,-3 22-258,-1 0 0,1 1 1,-1-1-1,0 0 0,-1 1 1,1-1-1,-1 1 0,0-1 1,-1 1-1,1 0 1,-5-7-1,6 10-283,-1 0 0,1 1 0,0-1 0,-1 0 0,1 1 0,-1 0 0,1-1 0,-1 1 0,0 0 0,0 0 0,1 0 0,-1 0 0,0 0 0,0 0 0,0 0 0,0 1 0,0-1 0,0 1 0,0-1 0,0 1 0,0 0 0,-1 0 0,1 0 0,0 0 0,0 0 0,0 0 0,0 1 0,0-1 0,0 1 0,0 0 0,0-1 0,0 1 0,-3 2 0,-2 1-3,0 0 1,1 0-1,0 1 0,0 0 0,0 0 0,0 0 1,1 1-1,0 0 0,0 0 0,1 0 0,-1 1 0,1 0 1,1 0-1,-1 0 0,-3 12 0,5-13-35,0 0 1,1 0-1,-1 0 0,1 0 0,1 1 0,-1-1 1,1 0-1,0 0 0,0 1 0,1-1 0,0 0 0,0 1 1,1-1-1,-1 0 0,1 0 0,1 0 0,-1-1 1,1 1-1,5 8 0,-7-12 15,1 0 1,0 0-1,-1-1 0,1 1 0,0-1 1,0 1-1,0-1 0,0 1 1,0-1-1,0 0 0,0 0 1,0 0-1,1 0 0,-1-1 0,0 1 1,1-1-1,-1 1 0,0-1 1,1 0-1,-1 0 0,1 0 0,-1 0 1,0 0-1,1 0 0,-1-1 1,3 0-1,1-1 40,0 1 1,-1-1-1,1-1 0,-1 1 1,0-1-1,0 0 0,0 0 1,0 0-1,6-6 1,-3 1 36,-4 4-37,0 1 1,0-1 0,1 1-1,-1-1 1,1 1 0,5-2-1,-8 4-53,0 0 1,1 0-1,-1 1 0,1-1 0,-1 1 0,0 0 0,1 0 0,-1 0 0,1 0 0,-1 0 1,0 0-1,1 1 0,-1-1 0,0 1 0,1 0 0,-1 0 0,0 0 0,3 1 0,10 7-24,0 1 0,0 1 0,-1 0 0,-1 1 0,0 1 0,16 19 0,5 3 6,-33-33 13,19 18 5,0 1 1,17 24-1,-33-39 15,-1-1 0,1 1-1,-1-1 1,0 1 0,0 0 0,0 0 0,-1 1 0,0-1 0,0 0 0,-1 1 0,0-1 0,0 1 0,0 0 0,-1 12-1,-1-15 22,0 0-1,-1 0 1,1 1-1,-1-1 0,0 0 1,0 0-1,0 0 1,0-1-1,-1 1 0,0 0 1,1-1-1,-1 0 1,-7 6-1,-3 2 152,0-1-1,-20 11 1,-157 85 718,121-69-827,50-27-100,1-1-1,-1 0 0,-1-2 1,-39 11-1,48-16-385,1-1 0,0 0 0,-1-1 0,-16-1-1,17 0-631,0-1 0,0 0 0,1 0 0,-1-1 0,-12-6 0,-7-7-1000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5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5553,'4'0'2257,"2"4"-1305,-5 5-216,24 18-248,-22 4-72,8 25-200,-8 7-56,-1 12-56,8 9-8,-10-3-24,0 2-16,-2 1-16,1-7-32,-2-8-216,7-11-280,-4-23-1224,5-10 1120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36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0 8450,'16'32'3216,"-1"14"-2255,-2 7-705,13 19-232,-11-1-8,-13 0-16,-3 2-40,-22-5-496,4 6-449,-9-12-1191,-2 2-721,1 2 1777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3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1 543 8810,'8'2'747,"0"-1"1,0 1-1,15 0 0,1 0-717,42 5-72,-1-4 0,82-5 0,133-26-31,-171 15 75,795-84 321,-303 12-119,-407 55-180,204-33-20,68-15-72,-44 10-344,-63 15-638,-11 8 475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36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5105,'0'0'114,"0"0"0,0 0 1,0 1-1,0-1 0,0 0 0,0 0 0,0 0 0,0 1 0,0-1 0,0 0 1,1 0-1,-1 0 0,0 0 0,0 1 0,0-1 0,0 0 0,0 0 1,0 0-1,1 0 0,-1 0 0,0 0 0,0 1 0,0-1 0,0 0 1,1 0-1,-1 0 0,0 0 0,0 0 0,0 0 0,1 0 0,-1 0 0,0 0 1,0 0-1,0 0 0,1 0 0,-1 0 0,0 0 0,0 0 0,0 0 1,0 0-1,1 0 0,-1 0 0,0 0 0,0 0 0,0 0 0,1 0 1,-1 0-1,0 0 0,0-1 0,23-2-423,2-2 415,12 2-118,0 2 0,0 2 0,0 1 1,-1 1-1,1 2 0,-1 2 0,52 17 0,-76-20 8,1 1-1,-2 1 0,1 0 1,-1 0-1,0 1 0,0 1 1,-1 0-1,0 0 0,0 1 1,-1 0-1,13 17 0,-11-10 4,-1 0 0,0 1 0,-1 0 0,-1 0-1,-1 1 1,0 0 0,4 24 0,21 118-17,-23-102-886,3-1 1,20 59-1,-30-111 746,0 0-223,0 0-1,0 0 1,-1 0 0,1 0-1,-1 0 1,0 0 0,0 1-1,-1-1 1,1 0 0,-1 0-1,-1 1 1,0 5 0,-6-5-440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36.4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76 387 4913,'-31'0'2209,"2"-3"-889,18 2-728,6 1-136,16-4-88,10-5-64,30-6-152,17-3-24,25-10-64,11 0-40,-4-3-24,0-6-8,3 1-112,3-5-256,19-2-1088,-2 2-929,-19-11 1417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57.5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87 7370,'-25'-16'2496,"-2"-7"-2120,5 7-912,6 3-344,2 4-1273,-10-1 1417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6:00:58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338 124 4161,'-4'-3'217,"0"0"0,1-1 1,-1 1-1,1-1 0,0 0 0,0 1 0,0-1 1,1-1-1,0 1 0,-1 0 0,1-1 1,1 1-1,-1-1 0,1 1 0,-1-1 0,0-7 1,2 10-205,-1-1 0,1 1 0,-1 0 0,0 0 0,0 0 0,1 0 0,-2 0 0,1 0 0,0 0 0,0 1 0,0-1 0,-1 0 1,1 1-1,-1-1 0,0 0 0,1 1 0,-1 0 0,0-1 0,0 1 0,0 0 0,0 0 0,0 0 0,0 0 0,0 1 0,0-1 0,-4 0 0,1-1 56,0 1-1,0 0 1,0 1-1,-1-1 1,1 1-1,0 0 1,0 0-1,-1 0 0,1 1 1,-8 2-1,0 1 25,0 1 1,0 0-1,-21 12 0,29-14-80,1 0 1,-1 0 0,1 1 0,0-1-1,0 1 1,0 0 0,1 1-1,0-1 1,-1 0 0,2 1 0,-1 0-1,-4 9 1,4-5-6,0 0-1,0 0 1,1 0-1,0 0 1,0 0-1,1 1 1,0-1-1,1 12 1,1-16-9,-1 0 1,1 0-1,0 0 1,1 0-1,-1 0 1,1 0 0,0 0-1,0 0 1,0 0-1,1-1 1,0 1-1,-1-1 1,2 0-1,-1 0 1,0 0-1,8 6 1,-4-4 0,1-1-1,-1-1 0,1 1 1,0-1-1,0-1 1,0 0-1,1 0 1,10 2-1,-15-3 11,0-1 0,0-1 0,0 1 0,0 0 0,0-1 0,0 0 0,-1 0 0,1 0 0,0-1 0,0 1 0,0-1 0,0 0 0,0 0 0,0 0 0,-1-1 0,1 1 0,0-1 0,-1 0 0,0 0 0,5-3 0,27-24 369,-27 23-198,-1 0 1,1-1 0,9-10 0,14-23 1050,-31 40-1226,0 0-1,0 0 1,0 0-1,1-1 0,-1 1 1,0 0-1,0 0 1,1 0-1,-1 0 0,0 0 1,0 0-1,1 0 1,-1-1-1,0 1 1,0 0-1,1 0 0,-1 0 1,0 0-1,0 0 1,1 0-1,-1 0 1,0 0-1,0 0 0,1 1 1,-1-1-1,0 0 1,0 0-1,1 0 1,-1 0-1,0 0 0,0 0 1,0 0-1,1 1 1,-1-1-1,10 11 15,6 13-88,-16-23 72,26 52-70,-3 0 0,-2 2 1,14 57-1,-32-100 112,0 0 1,0 0 0,-1 0-1,0 0 1,-1 1-1,-1-1 1,0 1 0,0-1-1,-1 0 1,-1 1-1,0-1 1,-1 0 0,0 0-1,-5 12 1,4-14 117,-1-1 1,1 1-1,-2-1 1,1 0-1,-1-1 1,0 1-1,-1-1 1,0 0-1,0-1 1,-16 13-1,-17 14 128,25-21-262,0 0 0,-1-1 0,0-1 0,-1 0 0,-28 13 1,-162 50-3752,164-57 2627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41.9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26 270 9618,'-3'4'224,"0"0"0,0 0 0,1 0 0,-1 0 0,1 1 0,0-1 1,1 1-1,-1 0 0,1-1 0,0 1 0,0 0 0,0 0 0,0 8 0,2-4-170,-1 0-1,1 0 1,0 0 0,1-1-1,0 1 1,1 0 0,4 11-1,-3-11-83,0 1 0,1-1 0,0 0 0,0 0 0,1-1 0,0 0 0,1 0 0,0 0 0,0-1 0,1 0 0,0 0 0,0-1 0,16 10 0,-16-13 38,0 0 0,0-1-1,0 0 1,0-1 0,1 0-1,-1 0 1,0-1 0,1 0 0,-1 0-1,0-1 1,1 0 0,15-5 0,-2 1 31,-1-2 1,0-1 0,28-14 0,-35 14 3,0 0 0,-1-1 0,0 0 0,-1-1 0,0-1 0,-1 0 0,0 0 0,-1-1 0,0-1 0,0 1 0,-2-1 0,9-16 0,4-34 290,-14 44-120,-1 1-1,5-29 0,-10 39-130,0 0 1,0 0-1,-1 1 0,-1-1 0,1 0 0,-1 0 1,-1 1-1,1-1 0,-4-8 0,2 8 5,0-1 0,0 1-1,-1 0 1,-1 0 0,1 1-1,-1-1 1,-1 1 0,1 0 0,-10-9-1,12 13-73,-1 0-1,0 0 0,1 0 1,-1 1-1,-1-1 1,1 1-1,0 0 0,0 0 1,-1 0-1,1 1 1,-1-1-1,0 1 0,1 0 1,-1 1-1,0-1 1,0 1-1,1 0 0,-1 0 1,-7 1-1,-5 2-156,0 0 0,0 1-1,0 1 1,-20 9 0,20-6-40,-7 3-772,-32 20 0,48-26 574,1 0 0,0 0 0,1 1 0,-1 0 0,1 0 0,0 1 0,1 0 0,-7 10 1,4-4-376,1 1 1,1 0 0,-5 16 0,-10 50-1118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2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9186,'27'16'3089,"-7"9"-3033,3 9-48,-23-2-1617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3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363 577 7794,'-2'2'180,"1"0"0,0 1-1,0-1 1,-1 0 0,2 1 0,-1-1 0,0 1 0,0-1 0,1 1 0,-1-1 0,1 1 0,0-1 0,0 1 0,0 0 0,0-1 0,0 1-1,1-1 1,-1 1 0,1-1 0,1 4 0,1 17 79,-1 38-17,-12 106 1,6-117-228,-4 24 4,-3 47 10,-6 99 11,6-68-16,10-108-16,1-41-8,-2 20 11,4 40 0,-1-54-6,1-1 1,0 1-1,0-1 1,1 0-1,0 0 0,0 0 1,7 11-1,-9-16 1,1-1-1,-1 0 1,1 0 0,-1 1 0,1-1-1,0 0 1,0-1 0,0 1 0,0 0-1,0 0 1,0-1 0,0 1 0,1-1-1,-1 0 1,1 0 0,-1 0 0,1 0-1,-1 0 1,4 0 0,-5-1-4,-1 1 0,0-1 0,1 0 1,-1 0-1,0 0 0,0 0 0,1 0 1,-1 0-1,0 0 0,1 0 0,-1 0 1,0 1-1,1-1 0,-1-1 0,0 1 1,1 0-1,-1 0 0,0 0 0,0 0 1,1 0-1,-1 0 0,0 0 0,1 0 1,-1 0-1,0 0 0,0-1 0,1 1 1,-1 0-1,0 0 0,0 0 0,1-1 1,-1 1-1,0 0 0,0 0 0,0-1 1,1 1-1,-1 0 0,0 0 0,0-1 1,0 1-1,0 0 0,0 0 0,0-1 0,1 1 1,-1 0-1,0-1 0,0 1 0,0 0 1,0-1-1,0 1 0,0 0 0,0-1 1,0 1-1,0 0 0,-1 0 0,1-1 1,0 1-1,0 0 0,0-1 0,0 1 1,0 0-1,-1-1 0,-9-18 69,-7-4-11,-32-41 286,-43-73 0,60 80-235,3-1 0,3-2 1,2 0-1,3-1 0,3-2 0,-16-93 1,22 77 97,3-1-1,3-1 1,7-104 0,2 149-80,1 0 0,1 0 0,3 1 0,0 0-1,3 0 1,0 1 0,3 0 0,0 1 0,34-54 0,-33 63 17,37-42 0,-47 61-126,1-1 0,0 1 1,0-1-1,0 2 0,1-1 0,0 1 0,0 0 0,0 0 0,0 1 0,0 0 1,10-3-1,-12 5-14,0 0 0,0 1 0,0-1 0,0 1 0,1 0 0,-1 0 0,0 1 0,0-1 0,0 1 0,0 1 0,0-1 0,0 1 0,-1-1 0,1 1 1,0 0-1,-1 1 0,1-1 0,-1 1 0,0 0 0,0 0 0,6 7 0,-2-2-3,0 0 1,-1 1-1,0 1 1,0-1-1,-1 1 0,-1 0 1,1 0-1,4 16 1,-4-8 0,-1 0 1,0 1-1,-1-1 1,-2 1 0,0-1-1,-1 1 1,0 0-1,-2 0 1,0 0-1,-1-1 1,-1 1 0,-1-1-1,0 0 1,-2 0-1,0 0 1,-1 0 0,0-1-1,-2 0 1,0-1-1,-1 0 1,0 0-1,-13 14 1,15-22-11,-40 42-148,43-46 11,1 0 0,-2 0-1,1 0 1,0-1 0,-1 1 0,0-1 0,1-1 0,-9 4 0,13-6 27,0 1 0,0-1 1,0 0-1,0 0 1,0 1-1,-1-1 0,1 0 1,0 0-1,0 0 1,0 0-1,0 0 0,0 0 1,-1 0-1,1 0 1,0-1-1,0 1 0,0 0 1,0-1-1,0 1 0,0-1 1,0 1-1,0-1 1,0 0-1,0 1 0,0-1 1,0 0-1,0 1 1,1-1-1,-1 0 0,0 0 1,0 0-1,1 0 0,-1 0 1,1 0-1,-1 0 1,1 0-1,-1 0 0,0-2 1,-10-31-1323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1 269 3977,'2'0'158,"0"1"0,1 0 0,-1 0 0,1 1 0,-1-1 0,0 0 0,0 1 0,0 0 0,0-1 0,0 1 0,0 0 0,0 0 0,0 0 0,-1 0 0,1 0 0,-1 0 0,2 3 0,23 46 293,-24-48-385,23 61 121,-15-37-41,14 29 1,-20-48-18,1 0 0,0 0 0,0 0 1,1-1-1,0 0 0,0 0 0,12 9 0,-15-13-55,1-1 1,-1 1-1,1-1 0,-1 0 1,1-1-1,0 1 0,-1-1 0,1 1 1,0-1-1,0 0 0,0-1 0,0 1 1,0-1-1,0 1 0,8-2 1,0 0 140,0-2 1,0 1 0,22-9 0,-14 4-99,2 0 19,0-1 0,-1-1 0,0-1 0,0-1 0,32-23 1,-41 25-51,0-1 1,-1-1 0,0 0 0,0 0 0,-1-1 0,-1 0 0,0-1 0,-1 0-1,11-23 1,-9 14 194,-1 0 0,-1 0-1,-1-1 1,-1 0-1,4-34 1,-9 47-172,-1 1 0,0 0 1,0 0-1,-1 0 0,0 0 0,-1 0 0,-3-13 1,3 16-65,-1 1 0,1-1 0,-1 1 1,0-1-1,-1 1 0,1 0 1,-1 0-1,0 1 0,0-1 0,0 1 1,-1 0-1,-5-5 0,4 5-34,-1 1 0,1 0-1,0 0 1,-1 0 0,0 1-1,0 0 1,1 0-1,-1 1 1,0 0 0,0 0-1,-1 0 1,1 1 0,0 0-1,0 1 1,0-1 0,0 1-1,0 1 1,0-1-1,0 1 1,-7 4 0,2-2-8,0 1 0,0 0 0,0 1 0,1 1 0,0 0 0,0 0 0,1 1 1,0 1-1,0-1 0,-8 12 0,2 2 8,2 0 0,0 1 0,2 1 0,1 0 0,0 1 0,2 0 0,1 0 0,1 1 0,-6 45 0,11-62-8,1 1-1,1-1 1,0 1-1,0-1 0,1 1 1,0-1-1,0 0 1,6 16-1,-5-19-4,-1-2 1,2 1-1,-1 0 0,1 0 1,-1-1-1,1 1 0,0-1 1,1 0-1,-1 0 1,1 0-1,0 0 0,0 0 1,0-1-1,0 0 0,1 0 1,-1 0-1,8 3 0,-3-3-119,0 0-1,1 0 1,-1-1-1,0 0 1,1-1-1,0 0 1,-1 0-1,1-1 0,12-1 1,11-3-1603,44-11-1,-7 1-1618,-25 9 2076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7034,'4'3'316,"0"1"1,-1-1 0,1 1 0,-1 0 0,0 0-1,0 0 1,0 1 0,-1-1 0,0 1 0,1-1-1,-1 1 1,-1 0 0,3 7 0,-1 6-167,-1-1 0,2 29 0,0 11 131,-4-56-275,1 1 0,-1-1 0,1 0 0,-1 1-1,1-1 1,0 0 0,-1 1 0,1-1 0,0 0 0,0 0 0,0 1 0,2 0 0,-3-2-4,0 1 0,0-1 0,0 0 0,0 0 0,1 0 1,-1 1-1,0-1 0,0 0 0,0 0 0,0 0 0,1 0 1,-1 1-1,0-1 0,0 0 0,1 0 0,-1 0 0,0 0 1,0 0-1,1 0 0,-1 0 0,0 0 0,0 0 0,1 0 1,-1 0-1,0 0 0,0 0 0,0 0 0,1 0 0,-1 0 1,0 0-1,0 0 0,1 0 0,-1 0 0,0 0 1,0 0-1,1 0 0,-1-1 0,0 1 0,0 0 0,0 0 1,1 0-1,-1 0 0,0-1 0,0 1 0,0 0 0,0 0 1,1 0-1,-1-1 0,0 1 0,0 0 0,0 0 0,0 0 1,0-1-1,0 1 0,0 0 0,0 0 0,0-1 0,0 1 1,0 0-1,0 0 0,0-1 0,0 1 0,5-30 567,15-48 0,-11 48 330,9-58 1,-15 67-764,1 1 1,1-1-1,1 1 0,1 0 1,1 0-1,0 1 0,22-36 1,-16 34-1370,1 0 0,0 0 0,29-27 0,1 7-378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5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7322,'38'51'3496,"-13"-6"-423,3 6-2985,-2 9-672,-22-18 432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5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42 11987,'-15'-17'4224,"6"1"-3607,5 7-825,19 14-2553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5.8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8378,'10'26'3200,"0"2"-2858,-3-13-256,-1-4-53,-2-1 0,1 1-1,-1 0 1,-1 0-1,0 1 1,0-1 0,-1 1-1,0 16 1,-3 74 121,2 66 264,0-235 720,14-92 0,-10 120-881,14-98 440,-15 114-594,2 0 0,1 0 0,17-38 0,-23 58-98,0 0-1,0 0 1,1 0 0,-1 1-1,1-1 1,0 1-1,0-1 1,0 1 0,0 0-1,0 0 1,0 0-1,1 0 1,-1 0 0,1 0-1,3-1 1,-4 2-3,1 0-1,-1 1 1,0 0 0,1 0 0,-1 0-1,1 0 1,-1 0 0,1 0 0,-1 0-1,1 1 1,-1-1 0,1 1 0,-1 0 0,0 0-1,0 0 1,1 0 0,1 2 0,1-1-2,0 1 0,0 0 1,-1 0-1,1 0 0,-1 0 1,0 1-1,0 0 0,0 0 1,0 0-1,-1 0 0,0 1 1,0-1-1,4 10 0,-1 0 3,-1 0-1,0 1 1,3 24-1,-3-17 1,47 160 105,-48-141-13,-5-36-34,1-1 0,1 0 0,-1 1 0,1-1 0,-1 1 0,1-1 0,3 8 0,-4-13-25,0 0 1,0-1 0,0 1 0,1-1 0,-1 1-1,0-1 1,1 1 0,-1-1 0,1 1 0,-1 0-1,1-1 1,0 0 0,3-8 57,19-48 102,45-84 0,-21 48 13,-45 91-192,-1-1-1,1 1 1,0 0-1,0 0 0,0 0 1,0 0-1,0 0 1,1 0-1,0 0 1,-1 1-1,5-3 0,-6 4-8,1 0-1,-1 1 1,1-1-1,0 1 1,-1 0-1,1 0 1,0-1-1,-1 1 0,1 0 1,0 0-1,-1 1 1,1-1-1,0 0 1,-1 0-1,1 1 0,0-1 1,-1 1-1,1 0 1,-1-1-1,1 1 1,-1 0-1,1 0 1,-1 0-1,0 0 0,1 0 1,-1 0-1,2 3 1,2 0-5,-1 1 0,1-1 0,-1 1 0,0 1 0,-1-1 1,0 0-1,1 1 0,-2 0 0,1 0 0,-1-1 0,0 1 0,0 1 0,1 6 1,1 12-47,-1 0 0,0 29 1,-3-30-805,6 34 0,-5-54 601,0 0 0,0 0 0,0-1 0,0 1 0,0-1 0,3 5 0,15 10-822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6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35 9194,'0'-3'375,"0"1"0,-1-1-1,1 1 1,-1-1 0,1 1 0,-1-1-1,0 1 1,0 0 0,-2-5 0,2 6-363,1 1 0,-1-1 0,1 1 1,-1 0-1,1-1 0,-1 1 0,1-1 1,-1 1-1,0 0 0,1-1 0,-1 1 1,0 0-1,1 0 0,-1 0 0,1 0 1,-1-1-1,0 1 0,1 0 0,-1 0 1,0 0-1,0 0 0,1 0 0,-1 0 1,1 1-1,-1-1 0,0 0 0,1 0 1,-1 0-1,0 1 0,1-1 0,-1 0 1,1 1-1,-1-1 0,0 0 0,1 1 1,-1-1-1,1 1 0,-1-1 0,1 1 1,0-1-1,-1 2 0,-7 5-5,1 1-1,1 0 0,-1 1 1,1 0-1,1 0 1,-7 13-1,-3 6 4,-30 56 57,40-74-49,1 1 0,0 0 0,1-1 0,0 1 0,0 0 0,0 14 0,3-24-15,-1 1-1,1-1 1,0 0-1,0 1 1,0-1-1,0 0 1,0 0 0,0 1-1,0-1 1,0 0-1,1 0 1,-1 1-1,1-1 1,-1 0-1,1 0 1,-1 0-1,1 1 1,-1-1-1,1 0 1,0 0-1,0 0 1,0 0-1,-1 0 1,1 0 0,2 0-1,-2 0 1,1-1 0,-1 0 0,1 1 0,-1-1-1,1 0 1,-1 0 0,1 0 0,-1 0 0,1-1 0,-1 1 0,1 0 0,-1-1-1,1 1 1,-1-1 0,1 1 0,-1-1 0,2-1 0,5-2 35,0-1 0,-1 0 0,0-1 0,0 1 0,11-13 0,1-6 443,-2-2 0,0-1 1,14-32-1,4-5 841,-21 46-861,-14 17-455,0 1 0,0 0 0,1 0 0,-1 0 0,0 0 0,0 0 0,0 0 0,1 0 0,-1 0 0,0-1 0,0 1 0,0 0 0,1 0 0,-1 0 0,0 0-1,0 0 1,0 0 0,1 0 0,-1 0 0,0 0 0,0 0 0,0 0 0,0 1 0,1-1 0,-1 0 0,0 0 0,0 0 0,0 0 0,1 0 0,-1 0 0,0 0 0,0 0 0,0 1 0,0-1 0,0 0 0,1 0 0,-1 0 0,0 0 0,0 0-1,0 1 1,0-1 0,0 0 0,0 0 0,0 0 0,0 1 0,1-1 0,0 6 14,0-1 1,0 1-1,-1 0 0,0 11 0,0-16-22,-4 90 25,2-64-413,0 1-1,2 0 1,4 35-1,-3-57 74,-1-4 105,0 0 0,0 0 0,1 0 0,-1 0 0,0 0-1,1 0 1,-1 0 0,1-1 0,0 1 0,0 0 0,-1 0 0,1 0 0,0-1-1,1 1 1,-1 0 0,0-1 0,0 1 0,1-1 0,2 3 0,10-1-1425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7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567 167 3945,'17'-7'501,"-3"1"-137,0 0 1,-1-1-1,14-9 1,-27 15-332,1 0 0,0 1 0,-1-1 0,1 0 0,0 0 0,-1 1 0,1-1 0,-1 0 0,0 0 0,1 0 0,-1 0 0,0 0 0,1 1 0,-1-1 1,0 0-1,0 0 0,0 0 0,1 0 0,-1 0 0,0 0 0,-1 0 0,1 0 0,0 0 0,0 0 0,0 0 0,0 0 0,-1 0 0,1 1 0,0-1 0,-1 0 0,1 0 0,-1 0 0,0-1 0,-26-34 2314,13 19-1349,6 7-572,6 7-71,-1 1-1,1-1 1,0 0 0,0 0 0,0-1 0,1 1-1,-3-6 1,-19 11 984,19 0-1323,-1 1 1,0-1-1,1 1 0,0 0 0,-1 0 1,1 1-1,0-1 0,-6 8 0,7-6-2,-1-1 0,0 0 0,-1 0 0,1-1 0,-1 1 0,0-1 0,1 0 0,-9 3 0,2-1 111,1 0 0,0 1 1,0 0-1,-16 13 0,25-18-120,0 1 0,0-1 1,1 1-1,-1-1 1,1 1-1,-1-1 0,1 1 1,-1 0-1,1-1 0,0 1 1,0 0-1,0-1 0,0 1 1,0 0-1,0-1 1,1 1-1,-1 0 0,0-1 1,1 1-1,0 0 0,-1-1 1,1 1-1,1 1 1,1 8 30,0-2 28,-1 1 0,2-1 0,-1 1 0,1-1 0,1 0 0,0 0 0,0-1 0,0 0 0,1 0 0,1 0 0,-1 0 0,10 7 0,-13-12-57,1-1 0,-1 1 0,0-1-1,1 0 1,-1 0 0,1-1 0,0 1-1,0-1 1,-1 0 0,1 0 0,0 0-1,0 0 1,0-1 0,0 1 0,0-1 0,0 0-1,0-1 1,0 1 0,0-1 0,0 1-1,0-1 1,0 0 0,0 0 0,0-1-1,-1 1 1,1-1 0,-1 0 0,1 0 0,-1 0-1,0-1 1,1 1 0,-1-1 0,0 1-1,-1-1 1,1 0 0,0 0 0,-1-1-1,0 1 1,4-6 0,93-162 688,-97 168-650,0 0 1,0 0 0,0 0-1,0 0 1,1 1 0,-1-1-1,1 1 1,5-5 0,-8 7-45,0 0 1,1 0 0,-1 0 0,0 0 0,1 0 0,-1 0 0,0 0 0,1 0 0,-1 0 0,0 0 0,0 1 0,1-1 0,-1 0 0,0 0-1,1 0 1,-1 0 0,0 0 0,0 0 0,1 1 0,-1-1 0,0 0 0,0 0 0,1 1 0,-1-1 0,0 0 0,0 0 0,0 1-1,1-1 1,-1 0 0,0 0 0,0 1 0,0-1 0,0 0 0,0 1 0,0-1 0,0 0 0,1 0 0,-1 1 0,0-1 0,0 0-1,0 1 1,0-1 0,0 0 0,0 1 0,-1-1 0,3 18-6,-5 38 6,2 0 1,2 0 0,17 102-1,52 127 498,-31-140 253,-33-122-534,-2-1 0,0 1 0,-2 0 1,0 28-1,-2-48-188,0 0 0,0-1 0,-1 1 0,1 0 0,-1 0 0,0 0 1,1 0-1,-3 4 0,-5 11 10,-1-1 1,0 0 0,-2 0 0,0-1-1,0 0 1,-1 0 0,-1-2-1,-1 0 1,0 0 0,-1-1-1,0-1 1,-1 0 0,0-1-1,-1-1 1,-24 10 0,-1-1-53,-1-2 1,-1-3-1,0-1 1,-1-2-1,0-2 1,-1-2-1,-72 2 1,104-10-57,-1 1-1,1-2 1,0 0 0,0-1 0,-19-5 0,26 5-29,-1 0 1,0 0-1,1-1 0,0 0 1,0 0-1,0 0 0,0-1 0,1 0 1,0-1-1,0 1 0,-7-9 1,8 7-75,0-1 0,1 1 0,0-1 1,0 1-1,0-1 0,1 0 0,0-1 1,1 1-1,0 0 0,-1-13 0,1 7-193,2-1-1,0 1 1,0-1-1,1 1 1,6-25-1,0 12-348,1 0-1,1 1 1,2 0-1,0 1 1,30-47 0,-22 45 257,1 1 0,2 0 0,0 2 0,2 1 0,0 1 0,2 1 1,34-22-1,206-107-99,-266 150 554,108-53-559,170-58 0,-198 85 168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7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21 351 1224,'-1'-1'318,"-1"1"-1,1 0 1,-1-1 0,1 1-1,-1-1 1,1 0 0,-1 0-1,1 1 1,0-1-1,-1 0 1,1 0 0,-2-2-1,3 2-220,0 0 0,0 0 0,0 0 0,0 0 0,0 0 0,0 0 1,0 0-1,0 0 0,1 0 0,-1 0 0,0 0 0,1 0 0,-1 0 0,1 0 0,-1 1 0,1-1 0,-1 0 0,1 0 0,0 0 0,-1 1 0,1-1 0,0 0 0,0 1 0,-1-1 0,2 0 0,20-19 672,43-32 0,-41 35-461,37-27 592,24-20 553,-75 54-1099,0 1 1,0-1 0,-1-1 0,-1 1-1,12-20 1,-12 8 362,-8 21-681,0 1 1,0-1-1,0 1 1,0-1-1,0 0 1,0 1 0,0-1-1,0 0 1,0 1-1,-1-1 1,1 0-1,0 1 1,0-1-1,-1 1 1,1-1-1,0 0 1,-1 1-1,1-1 1,-1 1-1,0-1 1,0 0 3,-1 0-1,0 1 1,0-1 0,1 0 0,-1 1 0,0 0 0,0-1-1,0 1 1,0 0 0,0 0 0,0 0 0,1 0 0,-1 1-1,0-1 1,0 0 0,0 1 0,0-1 0,1 1 0,-4 1 0,-3 2-17,0 0-1,1 0 1,0 1 0,0 0 0,0 0 0,0 1 0,1-1 0,0 2 0,0-1 0,1 1 0,0-1 0,-7 13 0,-2 4 13,1 1-1,-17 44 1,19-38-12,1 0 1,-10 59-1,18-72-24,0 0 0,1 1 0,1-1 0,0 0 0,2 1 0,6 30 0,-7-41-87,0-1 0,1 0 0,0 0-1,0 0 1,1 0 0,0 0 0,0-1 0,0 1 0,1-1-1,0 0 1,0 0 0,0 0 0,0-1 0,1 1-1,0-1 1,0 0 0,0 0 0,0-1 0,1 0-1,-1 0 1,1 0 0,0 0 0,0-1 0,0 0-1,11 2 1,-7-3-339,1 0-1,-1-1 1,0 0-1,0-1 1,18-3-1,55-18-1932,66-37-400,-59 20 1805,184-62-199,-217 80 915,120-39-74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29T05:54:42.3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32 496 6025,'3'10'330,"0"0"-1,1 0 0,0-1 1,0 1-1,1-1 0,1 0 1,9 13-1,-11-18-310,0 0 1,0-1-1,0 1 1,0-1-1,0 0 0,1 0 1,0 0-1,-1-1 0,1 0 1,0 0-1,0 0 0,0 0 1,1-1-1,-1 0 1,0 0-1,0 0 0,7-1 1,3 1 24,1-2 1,-1 0 0,0 0 0,0-2 0,0 0-1,0 0 1,0-2 0,-1 0 0,0 0-1,0-1 1,0-1 0,0-1 0,-1 1 0,22-19-1,-14 8 187,-2-1 0,0 0-1,-1-1 1,-1-1-1,0-1 1,-2 0 0,20-40-1,-27 47-1,-1-1-1,-1-1 1,0 1 0,-1-1-1,3-24 1,-6 30-80,-1 0 0,0 0 0,-1-1 0,0 1 1,-1 0-1,0 0 0,-1-1 0,0 1 0,-5-12 0,5 18-80,-1-1-1,0 1 0,0-1 0,0 1 0,0 0 0,-1 0 0,0 1 0,0-1 0,-1 1 0,1-1 1,-1 1-1,0 1 0,0-1 0,0 1 0,0 0 0,-1 0 0,1 0 0,-1 1 0,0 0 0,0 0 1,-6-1-1,-3 0-38,-1 0 1,1 1-1,0 1 0,-1 0 1,1 1-1,-1 1 1,-16 3-1,13 0-77,0 1-1,0 1 1,0 0 0,0 1-1,-24 14 1,-82 55-1923,121-73 1833,-45 30-2498,11-6 1085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8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42 145 10482,'8'12'456,"0"0"-1,-1 1 1,0 0-1,-1 0 0,-1 1 1,0-1-1,-1 1 1,4 22-1,0 11-577,3 56-1,-11-70 28,0 1-1,-9 51 1,9-82 55,-1 1 0,1-1 1,-1 0-1,0 0 1,0 1-1,-1-1 0,1 0 1,0 0-1,-1 0 0,0 0 1,-4 5-1,6-8 32,0 1 1,-1-1-1,1 0 0,0 0 0,-1 1 0,1-1 0,-1 0 1,1 0-1,-1 1 0,1-1 0,-1 0 0,1 0 0,0 0 1,-1 0-1,1 0 0,-1 0 0,1 0 0,-1 1 0,1-2 1,-1 1-1,1 0 0,-1 0 0,1 0 0,-1 0 0,1 0 1,-1 0-1,1 0 0,-1-1 0,0 1 0,0-1 4,0 0 0,-1-1-1,1 1 1,0 0 0,0-1-1,-1 1 1,1-1 0,0 0-1,1 1 1,-1-1 0,0 0-1,0-2 1,-14-34 392,3-1 0,1-1-1,2 0 1,2 0 0,-3-53 0,10 76-257,1-1 0,1 1-1,0-1 1,2 1 0,0 0 0,0 0 0,2 0 0,0 1-1,1-1 1,12-20 0,-14 29-154,0 1 0,1 0 0,0 0 0,0 0 0,0 1-1,1 0 1,0 0 0,0 0 0,1 1 0,0 0 0,0 1 0,0 0 0,0 0 0,0 0 0,17-3 0,-4 1-695,0 2 1,0 0-1,1 2 1,-1 0-1,37 2 1,0 5-688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9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37 209 8618,'-5'8'625,"0"1"545,-1-1 0,1 1 0,-5 13 0,9-18-1005,0-1 1,0 0-1,0 0 1,1 1-1,-1-1 1,1 0-1,0 1 1,0-1-1,0 0 1,1 1-1,-1-1 0,1 0 1,-1 0-1,3 6 1,0-1-161,1-1 0,0 0 0,0 0-1,0 0 1,1 0 0,0 0 0,0-1 0,0 0 0,1 0 0,0-1 0,0 0 0,1 0-1,0 0 1,0-1 0,0 1 0,0-2 0,0 1 0,1-1 0,-1 0 0,1-1 0,0 0-1,0 0 1,0-1 0,12 1 0,-4-1-46,1 0 0,-1-2 0,1 0-1,-1-1 1,0-1 0,0 0 0,0-1 0,0-1-1,0 0 1,-1-1 0,21-11 0,-16 5 32,0-1 0,0 0 0,27-25 0,-38 29 15,-1 1-1,1-1 1,-2-1 0,1 0 0,-1 0-1,-1 0 1,0-1 0,9-20 0,-10 16-181,0-1 1,-1 0 0,-1 0-1,0 0 1,-2 0 0,1-32 0,-2 44 18,0 1-8,0-1 0,-1 1 1,1-1-1,-1 1 0,0-1 0,1 1 1,-3-5-1,0 4 36,0 0 0,0 0 0,0 0 0,0 0 0,-1 1 0,-4-4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09.4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30 125 6465,'0'16'916,"0"-1"-1,-1 0 0,-1 1 0,-1-1 0,0 0 1,-1 0-1,-8 22 0,8-32-918,9-17 9,11-11 3,6-12 458,2 2 0,48-51 0,-63 75-342,0 1 0,1 0 1,0 0-1,0 1 0,1 0 0,0 1 1,0 0-1,0 1 0,1 0 0,0 1 0,0 0 1,0 1-1,17-3 0,-24 6-113,0 0-1,0-1 1,-1 2-1,1-1 1,0 0-1,-1 1 1,1 0 0,0 0-1,-1 1 1,1-1-1,-1 1 1,0 0-1,1 0 1,-1 0-1,6 5 1,-4-2-26,0 0-1,0 1 1,0 0-1,-1 0 1,0 0-1,-1 0 1,1 1-1,5 12 1,30 75-2663,-21-49 1613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0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42 100 10162,'17'-34'2962,"-12"23"-2698,0 0-1,1 1 1,0 0-1,9-12 1,-15 21-264,0 1 0,1 0 0,-1 0 0,0 0 0,0 0 0,0 0 1,0 0-1,0 0 0,0 0 0,0 0 0,0 0 0,0 0 0,1 0 0,-1 0 1,0 0-1,0 0 0,0 0 0,0 0 0,0 0 0,0 0 0,0 0 0,0 0 0,1 0 1,-1 0-1,0 0 0,0 0 0,0 0 0,0 0 0,0 0 0,0 0 0,0 0 1,0 0-1,1 0 0,-1 0 0,0 0 0,0 1 0,0-1 0,0 0 0,0 0 0,0 0 1,0 0-1,0 0 0,0 0 0,0 0 0,0 0 0,0 0 0,0 1 0,0-1 1,0 0-1,0 0 0,0 0 0,0 0 0,0 0 0,0 0 0,0 0 0,0 0 0,0 1 1,0-1-1,0 0 0,0 0 0,0 0 0,0 0 0,0 0 0,0 0 0,0 0 1,0 0-1,0 1 0,1 10 4,-1 0 0,-1 1 0,1-1 0,-2 0 0,1 1 0,-2-1 0,-5 17 0,-7 40 73,-24 262 565,37-301-586,-14 345 433,16-302-435,0 3 43,16 135 0,-15-208-89,-1 1 0,1 0 0,-1-1 0,1 1 0,0 0 0,0-1 0,0 1-1,1-1 1,2 4 0,-4-5 2,1 0 0,0-1 0,-1 1 0,1 0-1,0-1 1,0 1 0,-1-1 0,1 1 0,0-1-1,0 1 1,0-1 0,0 0 0,0 1 0,0-1-1,-1 0 1,1 0 0,0 0 0,0 0 0,2 0-1,2-1 47,1 0 0,-1 0 0,0-1 0,0 0-1,1 0 1,-1-1 0,9-5 0,-10 5-34,41-21 266,84-35 1,-107 52-265,-1 0 1,1 2-1,1 0 1,-1 1-1,1 2 1,39-1-1,-37 5-18,0 0 0,0 1-1,39 11 1,-55-12-5,0 0-1,0 1 1,-1 1-1,1 0 0,-1 0 1,0 0-1,-1 1 1,1 0-1,-1 1 1,0-1-1,0 1 1,0 1-1,7 9 1,-11-11 7,-1-1-1,0 0 1,0 1 0,0-1 0,-1 1-1,1-1 1,-1 1 0,0 0 0,0 0-1,-1-1 1,0 1 0,0 0 0,0 0-1,0 0 1,-1-1 0,1 1 0,-1 0-1,-1 0 1,1-1 0,-1 1 0,-3 7-1,-3 4 53,0 0 0,-2-1 0,1 0-1,-20 22 1,-1-3 66,-2-1 1,-2-2-1,0-1 0,-46 29 0,57-43-101,0-1 0,-1-2 1,0 0-1,-1-2 0,-29 10 0,35-15-21,-1-2 1,1 0-1,0-1 0,-1 0 1,0-2-1,0-1 0,-31-2 0,45 1-36,0 0 0,-1-1 0,1 1 0,0-1 0,0 0 0,0-1 0,1 1 0,-1-1-1,1-1 1,-1 1 0,1-1 0,0 1 0,-5-6 0,8 7-61,0 0 1,0 0 0,0-1-1,0 1 1,0-1-1,0 1 1,1-1-1,-1 0 1,1 0-1,0 1 1,-1-1 0,2 0-1,-1 0 1,0 0-1,0 0 1,1 0-1,-1-6 1,2 1-179,-1-1 1,1 0-1,0 1 1,1 0-1,2-10 1,19-40-496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10538,'13'46'4113,"12"11"-2761,-1 10-879,-11 6-545,-6-1-457,-1-14-2223,-6-15 1904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1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7 10962,'-23'10'4049,"10"-19"-3345,10 5-1552,10 1 504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1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7602,'5'4'330,"-1"0"-1,0 0 1,0 0 0,-1 1 0,1-1 0,-1 1 0,0 0 0,0 0 0,-1 0 0,1 0 0,-1 1-1,0-1 1,1 7 0,2 11-186,4 45-1,-6-41-13,1 15-71,-2 0 0,-2 0-1,-7 55 1,-1-64-16,2-4 1,6-28-42,0 0 1,0 0-1,0 0 1,0 0-1,0 0 1,1 0-1,-1-1 1,0 1-1,0 0 1,1 0-1,-1 0 1,1 0-1,-1-1 1,1 1-1,-1 0 1,1 0-1,-1-1 1,1 1-1,0 0 1,-1-1-1,1 1 1,0-1-1,0 1 1,1 0-1,-1-1 4,0 1-1,-1-1 1,1 0-1,0 0 1,0 0-1,0 0 0,0 0 1,0 0-1,-1 0 1,1 0-1,0 0 1,0 0-1,0-1 0,0 1 1,-1 0-1,1 0 1,0-1-1,0 1 1,0-1-1,-1 1 0,1-1 1,0 1-1,-1-1 1,1 1-1,0-1 0,-1 0 1,1 1-1,-1-1 1,1 0-1,-1 1 1,1-1-1,-1 0 0,0 0 1,1 0-1,-1 1 1,1-3-1,2-2 37,1-1 30,0-2 1,-1 1-1,0 0 0,0-1 0,-1 1 0,3-13 1,1-3 129,7-19 323,2 0 1,3 1-1,28-50 0,-33 67-262,2 1-1,1 0 1,27-31 0,-36 47-219,0 0-1,0 0 1,0 1-1,1-1 1,-1 2-1,2-1 1,-1 1-1,1 0 1,-1 1-1,1 0 1,1 0-1,-1 1 1,14-3-1,-21 6-40,0 0 0,1-1-1,-1 1 1,0 1 0,1-1 0,-1 0 0,0 0-1,0 1 1,0-1 0,1 1 0,-1 0 0,0 0-1,0 0 1,0 0 0,0 0 0,0 0 0,3 3-1,-2-2-2,0 1 0,-1 1 0,1-1 0,0 0 0,-1 1 0,0-1 0,0 1 0,3 7 0,0 3-6,-1 0 1,0 1 0,-1-1-1,1 19 1,-1 30-326,-2 1 0,-15 124 1,9-142-640,2-4-1290,4-8 857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2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16 8074,'-1'-1'155,"1"0"0,-1 0 1,0 0-1,1 0 1,-1 0-1,0 0 0,0 0 1,0 0-1,0 0 0,0 1 1,0-1-1,0 0 1,0 1-1,0-1 0,0 1 1,-1-1-1,1 1 0,0-1 1,0 1-1,0 0 1,-1 0-1,1-1 0,0 1 1,0 0-1,-1 0 1,1 0-1,0 0 0,0 1 1,-2-1-1,-3 1-85,0 0 0,1 0-1,-1 0 1,1 1 0,-8 3-1,5 0 13,0 0 0,0 0 0,1 1-1,0-1 1,0 2 0,0-1-1,1 1 1,0 0 0,-10 15-1,-4 10 222,-17 36 0,30-55-200,2-3-10,1 0 1,-1 0-1,-4 20 0,8-28-79,1 1 0,-1-1 0,1 1 0,0-1 0,0 1 1,0-1-1,0 1 0,1 0 0,-1-1 0,1 4 0,0-5-10,-1 0 1,1 0-1,-1 0 0,1 0 1,-1 0-1,1 0 0,0 0 1,0-1-1,-1 1 1,1 0-1,0 0 0,0 0 1,0-1-1,0 1 0,0 0 1,0-1-1,0 1 0,0-1 1,0 1-1,0-1 1,0 0-1,3 1 0,0-1 3,0 0 0,0 0-1,0 0 1,0-1-1,1 1 1,-1-1 0,0 0-1,0 0 1,-1-1-1,1 1 1,0-1 0,0 0-1,-1 0 1,7-4 0,7-7 56,25-20 0,-38 29-42,17-13 391,-2-1 0,0-1 0,-1 0 0,-1-1 0,-1-1 1,21-34-1,-67 95-66,19-21-340,1 0 0,1 1 0,1 1 0,0-1 0,-5 28 0,11-40-36,0 0 0,1 0-1,0 0 1,0 0 0,1 0-1,0 0 1,0 0-1,1 0 1,0 0 0,1 0-1,0 0 1,0 0-1,0 0 1,1 0 0,0-1-1,1 1 1,6 9 0,-8-14-91,0-1 0,0 0 0,1 0 0,-1 0 0,1 0 0,-1-1 0,1 1 0,-1-1 0,1 1 0,0-1 0,0 0 0,0 0 0,0 0 0,0 0 0,0-1 0,0 1 0,0-1 0,0 0 0,0 0 0,0 0 0,0 0 0,4-1 0,5-1-743,0 0 0,0-1 0,23-9 0,18-11-538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1 309 4889,'2'5'973,"1"0"0,0 0 0,0 0-1,1 0 1,-1 0 0,8 7 0,-8-10-885,0 1-1,0-1 1,0-1 0,0 1 0,0 0-1,0-1 1,0 0 0,1 1-1,-1-1 1,0 0 0,1-1-1,-1 1 1,6 0 0,1-1 36,0 0 0,0-1-1,0 0 1,0-1 0,0 0 0,0 0 0,0-1 0,-1 0 0,1-1-1,-1 0 1,0 0 0,0-1 0,0 0 0,-1-1 0,0 0 0,14-13 0,106-87 638,-115 94-750,-1-1 0,18-25 0,-11 13-126,-12 17-76,-1 1 1,-1-1-1,8-13 0,-11 17-169,-1 1 0,0-1-1,0 1 1,0-1-1,0 0 1,0 1 0,-1-1-1,0 0 1,0 1-1,0-1 1,0 0 0,-1-3-1,-2-7-1516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20T06:53:12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0 141 9674,'8'21'2124,"-4"-11"-1407,0 0 0,9 17 0,-11-24-701,-1-1 1,1 0 0,-1 0-1,1 0 1,0 0-1,0 0 1,-1-1-1,1 1 1,0 0 0,1-1-1,-1 0 1,0 1-1,0-1 1,1 0-1,-1 0 1,1 0-1,2 0 1,4 1-29,1-2 0,0 1 1,0-1-1,0-1 0,0 0 0,0 0 0,0-1 1,-1 0-1,1 0 0,-1-1 0,16-7 0,10-7-79,54-35-1,-56 32 94,-12 7 22,112-61 452,-116 66-308,1 1-1,0 1 0,0 0 0,0 2 0,1 0 0,18-1 0,-34 4-136,1 0 1,-1 1-1,1 0 0,-1 0 0,1 0 1,-1 0-1,1 1 0,-1-1 1,1 1-1,-1 0 0,1 0 0,-1 0 1,0 1-1,0-1 0,0 1 1,1-1-1,-1 1 0,-1 0 0,1 0 1,0 1-1,0-1 0,-1 1 0,0-1 1,1 1-1,-1 0 0,0-1 1,0 1-1,0 0 0,-1 1 0,1-1 1,-1 0-1,0 0 0,2 5 1,-1 7-6,1 0 1,-2 0-1,0 0 1,-1-1 0,0 1-1,-1 0 1,-3 15-1,-6 28 8,-2 0 0,-24 64 0,-51 116 20,28-85-31,30-73-15,-157 399 47,166-435-91,-28 48 1,33-70-158,-25 27 1,25-31 9,-10 16-249,20-26 33,0-1-1,-1 1 1,0-1-1,0 0 1,0-1-1,-1 1 0,0-1 1,-11 7-1,15-11 167,-1-1 0,1 1 0,-1-1 1,0 0-1,1 0 0,-8 0 0,11-1 228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12/09/2024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310.png"/><Relationship Id="rId7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410.png"/><Relationship Id="rId9" Type="http://schemas.openxmlformats.org/officeDocument/2006/relationships/image" Target="../media/image23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280.png"/><Relationship Id="rId7" Type="http://schemas.openxmlformats.org/officeDocument/2006/relationships/image" Target="../media/image32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1.png"/><Relationship Id="rId11" Type="http://schemas.openxmlformats.org/officeDocument/2006/relationships/image" Target="../media/image360.png"/><Relationship Id="rId5" Type="http://schemas.openxmlformats.org/officeDocument/2006/relationships/image" Target="../media/image300.png"/><Relationship Id="rId10" Type="http://schemas.openxmlformats.org/officeDocument/2006/relationships/image" Target="../media/image350.png"/><Relationship Id="rId4" Type="http://schemas.openxmlformats.org/officeDocument/2006/relationships/image" Target="../media/image290.png"/><Relationship Id="rId9" Type="http://schemas.openxmlformats.org/officeDocument/2006/relationships/image" Target="../media/image3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4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9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71" Type="http://schemas.openxmlformats.org/officeDocument/2006/relationships/image" Target="../media/image390.png"/><Relationship Id="rId176" Type="http://schemas.openxmlformats.org/officeDocument/2006/relationships/image" Target="../media/image440.png"/><Relationship Id="rId120" Type="http://schemas.openxmlformats.org/officeDocument/2006/relationships/customXml" Target="../ink/ink157.xml"/><Relationship Id="rId175" Type="http://schemas.openxmlformats.org/officeDocument/2006/relationships/image" Target="../media/image430.png"/><Relationship Id="rId170" Type="http://schemas.openxmlformats.org/officeDocument/2006/relationships/image" Target="../media/image380.png"/><Relationship Id="rId2" Type="http://schemas.openxmlformats.org/officeDocument/2006/relationships/customXml" Target="../ink/ink156.xml"/><Relationship Id="rId174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178" Type="http://schemas.openxmlformats.org/officeDocument/2006/relationships/image" Target="../media/image460.png"/><Relationship Id="rId119" Type="http://schemas.openxmlformats.org/officeDocument/2006/relationships/image" Target="../media/image182.png"/><Relationship Id="rId173" Type="http://schemas.openxmlformats.org/officeDocument/2006/relationships/image" Target="../media/image411.png"/><Relationship Id="rId169" Type="http://schemas.openxmlformats.org/officeDocument/2006/relationships/image" Target="../media/image370.png"/><Relationship Id="rId177" Type="http://schemas.openxmlformats.org/officeDocument/2006/relationships/image" Target="../media/image450.png"/><Relationship Id="rId168" Type="http://schemas.openxmlformats.org/officeDocument/2006/relationships/image" Target="../media/image205.png"/><Relationship Id="rId172" Type="http://schemas.openxmlformats.org/officeDocument/2006/relationships/image" Target="../media/image40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0.xml"/><Relationship Id="rId21" Type="http://schemas.openxmlformats.org/officeDocument/2006/relationships/customXml" Target="../ink/ink12.xml"/><Relationship Id="rId42" Type="http://schemas.openxmlformats.org/officeDocument/2006/relationships/image" Target="../media/image20.png"/><Relationship Id="rId63" Type="http://schemas.openxmlformats.org/officeDocument/2006/relationships/customXml" Target="../ink/ink33.xml"/><Relationship Id="rId84" Type="http://schemas.openxmlformats.org/officeDocument/2006/relationships/image" Target="../media/image42.png"/><Relationship Id="rId138" Type="http://schemas.openxmlformats.org/officeDocument/2006/relationships/image" Target="../media/image69.png"/><Relationship Id="rId107" Type="http://schemas.openxmlformats.org/officeDocument/2006/relationships/customXml" Target="../ink/ink55.xml"/><Relationship Id="rId11" Type="http://schemas.openxmlformats.org/officeDocument/2006/relationships/customXml" Target="../ink/ink7.xml"/><Relationship Id="rId32" Type="http://schemas.openxmlformats.org/officeDocument/2006/relationships/image" Target="../media/image15.png"/><Relationship Id="rId53" Type="http://schemas.openxmlformats.org/officeDocument/2006/relationships/customXml" Target="../ink/ink28.xml"/><Relationship Id="rId74" Type="http://schemas.openxmlformats.org/officeDocument/2006/relationships/image" Target="../media/image37.png"/><Relationship Id="rId128" Type="http://schemas.openxmlformats.org/officeDocument/2006/relationships/image" Target="../media/image64.png"/><Relationship Id="rId149" Type="http://schemas.openxmlformats.org/officeDocument/2006/relationships/customXml" Target="../ink/ink76.xml"/><Relationship Id="rId5" Type="http://schemas.openxmlformats.org/officeDocument/2006/relationships/customXml" Target="../ink/ink4.xml"/><Relationship Id="rId95" Type="http://schemas.openxmlformats.org/officeDocument/2006/relationships/customXml" Target="../ink/ink49.xml"/><Relationship Id="rId22" Type="http://schemas.openxmlformats.org/officeDocument/2006/relationships/image" Target="../media/image10.png"/><Relationship Id="rId27" Type="http://schemas.openxmlformats.org/officeDocument/2006/relationships/customXml" Target="../ink/ink15.xml"/><Relationship Id="rId43" Type="http://schemas.openxmlformats.org/officeDocument/2006/relationships/customXml" Target="../ink/ink23.xml"/><Relationship Id="rId48" Type="http://schemas.openxmlformats.org/officeDocument/2006/relationships/image" Target="../media/image23.png"/><Relationship Id="rId64" Type="http://schemas.openxmlformats.org/officeDocument/2006/relationships/image" Target="../media/image32.png"/><Relationship Id="rId69" Type="http://schemas.openxmlformats.org/officeDocument/2006/relationships/customXml" Target="../ink/ink36.xml"/><Relationship Id="rId113" Type="http://schemas.openxmlformats.org/officeDocument/2006/relationships/customXml" Target="../ink/ink58.xml"/><Relationship Id="rId118" Type="http://schemas.openxmlformats.org/officeDocument/2006/relationships/image" Target="../media/image59.png"/><Relationship Id="rId134" Type="http://schemas.openxmlformats.org/officeDocument/2006/relationships/image" Target="../media/image67.png"/><Relationship Id="rId139" Type="http://schemas.openxmlformats.org/officeDocument/2006/relationships/customXml" Target="../ink/ink71.xml"/><Relationship Id="rId80" Type="http://schemas.openxmlformats.org/officeDocument/2006/relationships/image" Target="../media/image40.png"/><Relationship Id="rId85" Type="http://schemas.openxmlformats.org/officeDocument/2006/relationships/customXml" Target="../ink/ink44.xml"/><Relationship Id="rId150" Type="http://schemas.openxmlformats.org/officeDocument/2006/relationships/image" Target="../media/image75.png"/><Relationship Id="rId12" Type="http://schemas.openxmlformats.org/officeDocument/2006/relationships/image" Target="../media/image5.png"/><Relationship Id="rId17" Type="http://schemas.openxmlformats.org/officeDocument/2006/relationships/customXml" Target="../ink/ink10.xml"/><Relationship Id="rId33" Type="http://schemas.openxmlformats.org/officeDocument/2006/relationships/customXml" Target="../ink/ink18.xml"/><Relationship Id="rId38" Type="http://schemas.openxmlformats.org/officeDocument/2006/relationships/image" Target="../media/image18.png"/><Relationship Id="rId59" Type="http://schemas.openxmlformats.org/officeDocument/2006/relationships/customXml" Target="../ink/ink31.xml"/><Relationship Id="rId103" Type="http://schemas.openxmlformats.org/officeDocument/2006/relationships/customXml" Target="../ink/ink53.xml"/><Relationship Id="rId108" Type="http://schemas.openxmlformats.org/officeDocument/2006/relationships/image" Target="../media/image54.png"/><Relationship Id="rId124" Type="http://schemas.openxmlformats.org/officeDocument/2006/relationships/image" Target="../media/image62.png"/><Relationship Id="rId129" Type="http://schemas.openxmlformats.org/officeDocument/2006/relationships/customXml" Target="../ink/ink66.xml"/><Relationship Id="rId54" Type="http://schemas.openxmlformats.org/officeDocument/2006/relationships/image" Target="../media/image26.png"/><Relationship Id="rId70" Type="http://schemas.openxmlformats.org/officeDocument/2006/relationships/image" Target="../media/image35.png"/><Relationship Id="rId75" Type="http://schemas.openxmlformats.org/officeDocument/2006/relationships/customXml" Target="../ink/ink39.xml"/><Relationship Id="rId91" Type="http://schemas.openxmlformats.org/officeDocument/2006/relationships/customXml" Target="../ink/ink47.xml"/><Relationship Id="rId96" Type="http://schemas.openxmlformats.org/officeDocument/2006/relationships/image" Target="../media/image48.png"/><Relationship Id="rId140" Type="http://schemas.openxmlformats.org/officeDocument/2006/relationships/image" Target="../media/image70.png"/><Relationship Id="rId145" Type="http://schemas.openxmlformats.org/officeDocument/2006/relationships/customXml" Target="../ink/ink7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23" Type="http://schemas.openxmlformats.org/officeDocument/2006/relationships/customXml" Target="../ink/ink13.xml"/><Relationship Id="rId28" Type="http://schemas.openxmlformats.org/officeDocument/2006/relationships/image" Target="../media/image13.png"/><Relationship Id="rId49" Type="http://schemas.openxmlformats.org/officeDocument/2006/relationships/customXml" Target="../ink/ink26.xml"/><Relationship Id="rId114" Type="http://schemas.openxmlformats.org/officeDocument/2006/relationships/image" Target="../media/image57.png"/><Relationship Id="rId119" Type="http://schemas.openxmlformats.org/officeDocument/2006/relationships/customXml" Target="../ink/ink61.xml"/><Relationship Id="rId44" Type="http://schemas.openxmlformats.org/officeDocument/2006/relationships/image" Target="../media/image21.png"/><Relationship Id="rId60" Type="http://schemas.openxmlformats.org/officeDocument/2006/relationships/image" Target="../media/image30.png"/><Relationship Id="rId65" Type="http://schemas.openxmlformats.org/officeDocument/2006/relationships/customXml" Target="../ink/ink34.xml"/><Relationship Id="rId81" Type="http://schemas.openxmlformats.org/officeDocument/2006/relationships/customXml" Target="../ink/ink42.xml"/><Relationship Id="rId86" Type="http://schemas.openxmlformats.org/officeDocument/2006/relationships/image" Target="../media/image43.png"/><Relationship Id="rId130" Type="http://schemas.openxmlformats.org/officeDocument/2006/relationships/image" Target="../media/image65.png"/><Relationship Id="rId135" Type="http://schemas.openxmlformats.org/officeDocument/2006/relationships/customXml" Target="../ink/ink69.xml"/><Relationship Id="rId151" Type="http://schemas.openxmlformats.org/officeDocument/2006/relationships/customXml" Target="../ink/ink77.xml"/><Relationship Id="rId13" Type="http://schemas.openxmlformats.org/officeDocument/2006/relationships/customXml" Target="../ink/ink8.xml"/><Relationship Id="rId18" Type="http://schemas.openxmlformats.org/officeDocument/2006/relationships/image" Target="../media/image8.png"/><Relationship Id="rId39" Type="http://schemas.openxmlformats.org/officeDocument/2006/relationships/customXml" Target="../ink/ink21.xml"/><Relationship Id="rId109" Type="http://schemas.openxmlformats.org/officeDocument/2006/relationships/customXml" Target="../ink/ink56.xml"/><Relationship Id="rId34" Type="http://schemas.openxmlformats.org/officeDocument/2006/relationships/image" Target="../media/image16.png"/><Relationship Id="rId50" Type="http://schemas.openxmlformats.org/officeDocument/2006/relationships/image" Target="../media/image24.png"/><Relationship Id="rId55" Type="http://schemas.openxmlformats.org/officeDocument/2006/relationships/customXml" Target="../ink/ink29.xml"/><Relationship Id="rId76" Type="http://schemas.openxmlformats.org/officeDocument/2006/relationships/image" Target="../media/image38.png"/><Relationship Id="rId97" Type="http://schemas.openxmlformats.org/officeDocument/2006/relationships/customXml" Target="../ink/ink50.xml"/><Relationship Id="rId104" Type="http://schemas.openxmlformats.org/officeDocument/2006/relationships/image" Target="../media/image52.png"/><Relationship Id="rId120" Type="http://schemas.openxmlformats.org/officeDocument/2006/relationships/image" Target="../media/image60.png"/><Relationship Id="rId125" Type="http://schemas.openxmlformats.org/officeDocument/2006/relationships/customXml" Target="../ink/ink64.xml"/><Relationship Id="rId141" Type="http://schemas.openxmlformats.org/officeDocument/2006/relationships/customXml" Target="../ink/ink72.xml"/><Relationship Id="rId146" Type="http://schemas.openxmlformats.org/officeDocument/2006/relationships/image" Target="../media/image73.png"/><Relationship Id="rId7" Type="http://schemas.openxmlformats.org/officeDocument/2006/relationships/customXml" Target="../ink/ink5.xml"/><Relationship Id="rId71" Type="http://schemas.openxmlformats.org/officeDocument/2006/relationships/customXml" Target="../ink/ink37.xml"/><Relationship Id="rId92" Type="http://schemas.openxmlformats.org/officeDocument/2006/relationships/image" Target="../media/image46.png"/><Relationship Id="rId2" Type="http://schemas.openxmlformats.org/officeDocument/2006/relationships/customXml" Target="../ink/ink3.xml"/><Relationship Id="rId29" Type="http://schemas.openxmlformats.org/officeDocument/2006/relationships/customXml" Target="../ink/ink16.xml"/><Relationship Id="rId24" Type="http://schemas.openxmlformats.org/officeDocument/2006/relationships/image" Target="../media/image11.png"/><Relationship Id="rId40" Type="http://schemas.openxmlformats.org/officeDocument/2006/relationships/image" Target="../media/image19.png"/><Relationship Id="rId45" Type="http://schemas.openxmlformats.org/officeDocument/2006/relationships/customXml" Target="../ink/ink24.xml"/><Relationship Id="rId66" Type="http://schemas.openxmlformats.org/officeDocument/2006/relationships/image" Target="../media/image33.png"/><Relationship Id="rId87" Type="http://schemas.openxmlformats.org/officeDocument/2006/relationships/customXml" Target="../ink/ink45.xml"/><Relationship Id="rId110" Type="http://schemas.openxmlformats.org/officeDocument/2006/relationships/image" Target="../media/image55.png"/><Relationship Id="rId115" Type="http://schemas.openxmlformats.org/officeDocument/2006/relationships/customXml" Target="../ink/ink59.xml"/><Relationship Id="rId131" Type="http://schemas.openxmlformats.org/officeDocument/2006/relationships/customXml" Target="../ink/ink67.xml"/><Relationship Id="rId136" Type="http://schemas.openxmlformats.org/officeDocument/2006/relationships/image" Target="../media/image68.png"/><Relationship Id="rId61" Type="http://schemas.openxmlformats.org/officeDocument/2006/relationships/customXml" Target="../ink/ink32.xml"/><Relationship Id="rId82" Type="http://schemas.openxmlformats.org/officeDocument/2006/relationships/image" Target="../media/image41.png"/><Relationship Id="rId152" Type="http://schemas.openxmlformats.org/officeDocument/2006/relationships/image" Target="../media/image76.png"/><Relationship Id="rId19" Type="http://schemas.openxmlformats.org/officeDocument/2006/relationships/customXml" Target="../ink/ink11.xml"/><Relationship Id="rId14" Type="http://schemas.openxmlformats.org/officeDocument/2006/relationships/image" Target="../media/image6.png"/><Relationship Id="rId30" Type="http://schemas.openxmlformats.org/officeDocument/2006/relationships/image" Target="../media/image14.png"/><Relationship Id="rId35" Type="http://schemas.openxmlformats.org/officeDocument/2006/relationships/customXml" Target="../ink/ink19.xml"/><Relationship Id="rId56" Type="http://schemas.openxmlformats.org/officeDocument/2006/relationships/image" Target="../media/image28.png"/><Relationship Id="rId77" Type="http://schemas.openxmlformats.org/officeDocument/2006/relationships/customXml" Target="../ink/ink40.xml"/><Relationship Id="rId100" Type="http://schemas.openxmlformats.org/officeDocument/2006/relationships/image" Target="../media/image50.png"/><Relationship Id="rId105" Type="http://schemas.openxmlformats.org/officeDocument/2006/relationships/customXml" Target="../ink/ink54.xml"/><Relationship Id="rId126" Type="http://schemas.openxmlformats.org/officeDocument/2006/relationships/image" Target="../media/image63.png"/><Relationship Id="rId147" Type="http://schemas.openxmlformats.org/officeDocument/2006/relationships/customXml" Target="../ink/ink75.xml"/><Relationship Id="rId8" Type="http://schemas.openxmlformats.org/officeDocument/2006/relationships/image" Target="../media/image3.png"/><Relationship Id="rId51" Type="http://schemas.openxmlformats.org/officeDocument/2006/relationships/customXml" Target="../ink/ink27.xml"/><Relationship Id="rId72" Type="http://schemas.openxmlformats.org/officeDocument/2006/relationships/image" Target="../media/image36.png"/><Relationship Id="rId93" Type="http://schemas.openxmlformats.org/officeDocument/2006/relationships/customXml" Target="../ink/ink48.xml"/><Relationship Id="rId98" Type="http://schemas.openxmlformats.org/officeDocument/2006/relationships/image" Target="../media/image49.png"/><Relationship Id="rId121" Type="http://schemas.openxmlformats.org/officeDocument/2006/relationships/customXml" Target="../ink/ink62.xml"/><Relationship Id="rId142" Type="http://schemas.openxmlformats.org/officeDocument/2006/relationships/image" Target="../media/image71.png"/><Relationship Id="rId25" Type="http://schemas.openxmlformats.org/officeDocument/2006/relationships/customXml" Target="../ink/ink14.xml"/><Relationship Id="rId46" Type="http://schemas.openxmlformats.org/officeDocument/2006/relationships/image" Target="../media/image22.png"/><Relationship Id="rId67" Type="http://schemas.openxmlformats.org/officeDocument/2006/relationships/customXml" Target="../ink/ink35.xml"/><Relationship Id="rId116" Type="http://schemas.openxmlformats.org/officeDocument/2006/relationships/image" Target="../media/image58.png"/><Relationship Id="rId137" Type="http://schemas.openxmlformats.org/officeDocument/2006/relationships/customXml" Target="../ink/ink70.xml"/><Relationship Id="rId20" Type="http://schemas.openxmlformats.org/officeDocument/2006/relationships/image" Target="../media/image9.png"/><Relationship Id="rId41" Type="http://schemas.openxmlformats.org/officeDocument/2006/relationships/customXml" Target="../ink/ink22.xml"/><Relationship Id="rId62" Type="http://schemas.openxmlformats.org/officeDocument/2006/relationships/image" Target="../media/image31.png"/><Relationship Id="rId83" Type="http://schemas.openxmlformats.org/officeDocument/2006/relationships/customXml" Target="../ink/ink43.xml"/><Relationship Id="rId88" Type="http://schemas.openxmlformats.org/officeDocument/2006/relationships/image" Target="../media/image44.png"/><Relationship Id="rId111" Type="http://schemas.openxmlformats.org/officeDocument/2006/relationships/customXml" Target="../ink/ink57.xml"/><Relationship Id="rId132" Type="http://schemas.openxmlformats.org/officeDocument/2006/relationships/image" Target="../media/image66.png"/><Relationship Id="rId15" Type="http://schemas.openxmlformats.org/officeDocument/2006/relationships/customXml" Target="../ink/ink9.xml"/><Relationship Id="rId36" Type="http://schemas.openxmlformats.org/officeDocument/2006/relationships/image" Target="../media/image17.png"/><Relationship Id="rId57" Type="http://schemas.openxmlformats.org/officeDocument/2006/relationships/customXml" Target="../ink/ink30.xml"/><Relationship Id="rId106" Type="http://schemas.openxmlformats.org/officeDocument/2006/relationships/image" Target="../media/image53.png"/><Relationship Id="rId127" Type="http://schemas.openxmlformats.org/officeDocument/2006/relationships/customXml" Target="../ink/ink65.xml"/><Relationship Id="rId10" Type="http://schemas.openxmlformats.org/officeDocument/2006/relationships/image" Target="../media/image4.png"/><Relationship Id="rId31" Type="http://schemas.openxmlformats.org/officeDocument/2006/relationships/customXml" Target="../ink/ink17.xml"/><Relationship Id="rId52" Type="http://schemas.openxmlformats.org/officeDocument/2006/relationships/image" Target="../media/image25.png"/><Relationship Id="rId73" Type="http://schemas.openxmlformats.org/officeDocument/2006/relationships/customXml" Target="../ink/ink38.xml"/><Relationship Id="rId78" Type="http://schemas.openxmlformats.org/officeDocument/2006/relationships/image" Target="../media/image39.png"/><Relationship Id="rId94" Type="http://schemas.openxmlformats.org/officeDocument/2006/relationships/image" Target="../media/image47.png"/><Relationship Id="rId99" Type="http://schemas.openxmlformats.org/officeDocument/2006/relationships/customXml" Target="../ink/ink51.xml"/><Relationship Id="rId101" Type="http://schemas.openxmlformats.org/officeDocument/2006/relationships/customXml" Target="../ink/ink52.xml"/><Relationship Id="rId122" Type="http://schemas.openxmlformats.org/officeDocument/2006/relationships/image" Target="../media/image61.png"/><Relationship Id="rId143" Type="http://schemas.openxmlformats.org/officeDocument/2006/relationships/customXml" Target="../ink/ink73.xml"/><Relationship Id="rId148" Type="http://schemas.openxmlformats.org/officeDocument/2006/relationships/image" Target="../media/image74.png"/><Relationship Id="rId4" Type="http://schemas.openxmlformats.org/officeDocument/2006/relationships/image" Target="../media/image27.png"/><Relationship Id="rId9" Type="http://schemas.openxmlformats.org/officeDocument/2006/relationships/customXml" Target="../ink/ink6.xml"/><Relationship Id="rId26" Type="http://schemas.openxmlformats.org/officeDocument/2006/relationships/image" Target="../media/image12.png"/><Relationship Id="rId47" Type="http://schemas.openxmlformats.org/officeDocument/2006/relationships/customXml" Target="../ink/ink25.xml"/><Relationship Id="rId68" Type="http://schemas.openxmlformats.org/officeDocument/2006/relationships/image" Target="../media/image34.png"/><Relationship Id="rId89" Type="http://schemas.openxmlformats.org/officeDocument/2006/relationships/customXml" Target="../ink/ink46.xml"/><Relationship Id="rId112" Type="http://schemas.openxmlformats.org/officeDocument/2006/relationships/image" Target="../media/image56.png"/><Relationship Id="rId133" Type="http://schemas.openxmlformats.org/officeDocument/2006/relationships/customXml" Target="../ink/ink68.xml"/><Relationship Id="rId16" Type="http://schemas.openxmlformats.org/officeDocument/2006/relationships/image" Target="../media/image7.png"/><Relationship Id="rId37" Type="http://schemas.openxmlformats.org/officeDocument/2006/relationships/customXml" Target="../ink/ink20.xml"/><Relationship Id="rId58" Type="http://schemas.openxmlformats.org/officeDocument/2006/relationships/image" Target="../media/image29.png"/><Relationship Id="rId79" Type="http://schemas.openxmlformats.org/officeDocument/2006/relationships/customXml" Target="../ink/ink41.xml"/><Relationship Id="rId102" Type="http://schemas.openxmlformats.org/officeDocument/2006/relationships/image" Target="../media/image51.png"/><Relationship Id="rId123" Type="http://schemas.openxmlformats.org/officeDocument/2006/relationships/customXml" Target="../ink/ink63.xml"/><Relationship Id="rId144" Type="http://schemas.openxmlformats.org/officeDocument/2006/relationships/image" Target="../media/image72.png"/><Relationship Id="rId90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7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6.xml"/><Relationship Id="rId21" Type="http://schemas.openxmlformats.org/officeDocument/2006/relationships/customXml" Target="../ink/ink88.xml"/><Relationship Id="rId42" Type="http://schemas.openxmlformats.org/officeDocument/2006/relationships/image" Target="../media/image95.png"/><Relationship Id="rId63" Type="http://schemas.openxmlformats.org/officeDocument/2006/relationships/customXml" Target="../ink/ink109.xml"/><Relationship Id="rId84" Type="http://schemas.openxmlformats.org/officeDocument/2006/relationships/image" Target="../media/image116.png"/><Relationship Id="rId138" Type="http://schemas.openxmlformats.org/officeDocument/2006/relationships/image" Target="../media/image143.png"/><Relationship Id="rId107" Type="http://schemas.openxmlformats.org/officeDocument/2006/relationships/customXml" Target="../ink/ink131.xml"/><Relationship Id="rId11" Type="http://schemas.openxmlformats.org/officeDocument/2006/relationships/customXml" Target="../ink/ink83.xml"/><Relationship Id="rId32" Type="http://schemas.openxmlformats.org/officeDocument/2006/relationships/image" Target="../media/image90.png"/><Relationship Id="rId37" Type="http://schemas.openxmlformats.org/officeDocument/2006/relationships/customXml" Target="../ink/ink96.xml"/><Relationship Id="rId53" Type="http://schemas.openxmlformats.org/officeDocument/2006/relationships/customXml" Target="../ink/ink104.xml"/><Relationship Id="rId58" Type="http://schemas.openxmlformats.org/officeDocument/2006/relationships/image" Target="../media/image103.png"/><Relationship Id="rId74" Type="http://schemas.openxmlformats.org/officeDocument/2006/relationships/image" Target="../media/image111.png"/><Relationship Id="rId79" Type="http://schemas.openxmlformats.org/officeDocument/2006/relationships/customXml" Target="../ink/ink117.xml"/><Relationship Id="rId102" Type="http://schemas.openxmlformats.org/officeDocument/2006/relationships/image" Target="../media/image125.png"/><Relationship Id="rId123" Type="http://schemas.openxmlformats.org/officeDocument/2006/relationships/customXml" Target="../ink/ink139.xml"/><Relationship Id="rId128" Type="http://schemas.openxmlformats.org/officeDocument/2006/relationships/image" Target="../media/image138.png"/><Relationship Id="rId144" Type="http://schemas.openxmlformats.org/officeDocument/2006/relationships/image" Target="../media/image146.png"/><Relationship Id="rId5" Type="http://schemas.openxmlformats.org/officeDocument/2006/relationships/customXml" Target="../ink/ink80.xml"/><Relationship Id="rId90" Type="http://schemas.openxmlformats.org/officeDocument/2006/relationships/image" Target="../media/image119.png"/><Relationship Id="rId95" Type="http://schemas.openxmlformats.org/officeDocument/2006/relationships/customXml" Target="../ink/ink125.xml"/><Relationship Id="rId22" Type="http://schemas.openxmlformats.org/officeDocument/2006/relationships/image" Target="../media/image85.png"/><Relationship Id="rId27" Type="http://schemas.openxmlformats.org/officeDocument/2006/relationships/customXml" Target="../ink/ink91.xml"/><Relationship Id="rId43" Type="http://schemas.openxmlformats.org/officeDocument/2006/relationships/customXml" Target="../ink/ink99.xml"/><Relationship Id="rId48" Type="http://schemas.openxmlformats.org/officeDocument/2006/relationships/image" Target="../media/image98.png"/><Relationship Id="rId64" Type="http://schemas.openxmlformats.org/officeDocument/2006/relationships/image" Target="../media/image106.png"/><Relationship Id="rId69" Type="http://schemas.openxmlformats.org/officeDocument/2006/relationships/customXml" Target="../ink/ink112.xml"/><Relationship Id="rId113" Type="http://schemas.openxmlformats.org/officeDocument/2006/relationships/customXml" Target="../ink/ink134.xml"/><Relationship Id="rId118" Type="http://schemas.openxmlformats.org/officeDocument/2006/relationships/image" Target="../media/image133.png"/><Relationship Id="rId134" Type="http://schemas.openxmlformats.org/officeDocument/2006/relationships/image" Target="../media/image141.png"/><Relationship Id="rId139" Type="http://schemas.openxmlformats.org/officeDocument/2006/relationships/customXml" Target="../ink/ink147.xml"/><Relationship Id="rId80" Type="http://schemas.openxmlformats.org/officeDocument/2006/relationships/image" Target="../media/image114.png"/><Relationship Id="rId85" Type="http://schemas.openxmlformats.org/officeDocument/2006/relationships/customXml" Target="../ink/ink120.xml"/><Relationship Id="rId12" Type="http://schemas.openxmlformats.org/officeDocument/2006/relationships/image" Target="../media/image80.png"/><Relationship Id="rId17" Type="http://schemas.openxmlformats.org/officeDocument/2006/relationships/customXml" Target="../ink/ink86.xml"/><Relationship Id="rId33" Type="http://schemas.openxmlformats.org/officeDocument/2006/relationships/customXml" Target="../ink/ink94.xml"/><Relationship Id="rId38" Type="http://schemas.openxmlformats.org/officeDocument/2006/relationships/image" Target="../media/image93.png"/><Relationship Id="rId59" Type="http://schemas.openxmlformats.org/officeDocument/2006/relationships/customXml" Target="../ink/ink107.xml"/><Relationship Id="rId103" Type="http://schemas.openxmlformats.org/officeDocument/2006/relationships/customXml" Target="../ink/ink129.xml"/><Relationship Id="rId108" Type="http://schemas.openxmlformats.org/officeDocument/2006/relationships/image" Target="../media/image128.png"/><Relationship Id="rId124" Type="http://schemas.openxmlformats.org/officeDocument/2006/relationships/image" Target="../media/image136.png"/><Relationship Id="rId129" Type="http://schemas.openxmlformats.org/officeDocument/2006/relationships/customXml" Target="../ink/ink142.xml"/><Relationship Id="rId54" Type="http://schemas.openxmlformats.org/officeDocument/2006/relationships/image" Target="../media/image101.png"/><Relationship Id="rId70" Type="http://schemas.openxmlformats.org/officeDocument/2006/relationships/image" Target="../media/image109.png"/><Relationship Id="rId75" Type="http://schemas.openxmlformats.org/officeDocument/2006/relationships/customXml" Target="../ink/ink115.xml"/><Relationship Id="rId91" Type="http://schemas.openxmlformats.org/officeDocument/2006/relationships/customXml" Target="../ink/ink123.xml"/><Relationship Id="rId96" Type="http://schemas.openxmlformats.org/officeDocument/2006/relationships/image" Target="../media/image122.png"/><Relationship Id="rId140" Type="http://schemas.openxmlformats.org/officeDocument/2006/relationships/image" Target="../media/image14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23" Type="http://schemas.openxmlformats.org/officeDocument/2006/relationships/customXml" Target="../ink/ink89.xml"/><Relationship Id="rId28" Type="http://schemas.openxmlformats.org/officeDocument/2006/relationships/image" Target="../media/image88.png"/><Relationship Id="rId49" Type="http://schemas.openxmlformats.org/officeDocument/2006/relationships/customXml" Target="../ink/ink102.xml"/><Relationship Id="rId114" Type="http://schemas.openxmlformats.org/officeDocument/2006/relationships/image" Target="../media/image131.png"/><Relationship Id="rId119" Type="http://schemas.openxmlformats.org/officeDocument/2006/relationships/customXml" Target="../ink/ink137.xml"/><Relationship Id="rId44" Type="http://schemas.openxmlformats.org/officeDocument/2006/relationships/image" Target="../media/image96.png"/><Relationship Id="rId60" Type="http://schemas.openxmlformats.org/officeDocument/2006/relationships/image" Target="../media/image104.png"/><Relationship Id="rId65" Type="http://schemas.openxmlformats.org/officeDocument/2006/relationships/customXml" Target="../ink/ink110.xml"/><Relationship Id="rId81" Type="http://schemas.openxmlformats.org/officeDocument/2006/relationships/customXml" Target="../ink/ink118.xml"/><Relationship Id="rId86" Type="http://schemas.openxmlformats.org/officeDocument/2006/relationships/image" Target="../media/image117.png"/><Relationship Id="rId130" Type="http://schemas.openxmlformats.org/officeDocument/2006/relationships/image" Target="../media/image139.png"/><Relationship Id="rId135" Type="http://schemas.openxmlformats.org/officeDocument/2006/relationships/customXml" Target="../ink/ink145.xml"/><Relationship Id="rId13" Type="http://schemas.openxmlformats.org/officeDocument/2006/relationships/customXml" Target="../ink/ink84.xml"/><Relationship Id="rId18" Type="http://schemas.openxmlformats.org/officeDocument/2006/relationships/image" Target="../media/image83.png"/><Relationship Id="rId39" Type="http://schemas.openxmlformats.org/officeDocument/2006/relationships/customXml" Target="../ink/ink97.xml"/><Relationship Id="rId109" Type="http://schemas.openxmlformats.org/officeDocument/2006/relationships/customXml" Target="../ink/ink132.xml"/><Relationship Id="rId34" Type="http://schemas.openxmlformats.org/officeDocument/2006/relationships/image" Target="../media/image91.png"/><Relationship Id="rId50" Type="http://schemas.openxmlformats.org/officeDocument/2006/relationships/image" Target="../media/image99.png"/><Relationship Id="rId55" Type="http://schemas.openxmlformats.org/officeDocument/2006/relationships/customXml" Target="../ink/ink105.xml"/><Relationship Id="rId76" Type="http://schemas.openxmlformats.org/officeDocument/2006/relationships/image" Target="../media/image112.png"/><Relationship Id="rId97" Type="http://schemas.openxmlformats.org/officeDocument/2006/relationships/customXml" Target="../ink/ink126.xml"/><Relationship Id="rId104" Type="http://schemas.openxmlformats.org/officeDocument/2006/relationships/image" Target="../media/image126.png"/><Relationship Id="rId120" Type="http://schemas.openxmlformats.org/officeDocument/2006/relationships/image" Target="../media/image134.png"/><Relationship Id="rId125" Type="http://schemas.openxmlformats.org/officeDocument/2006/relationships/customXml" Target="../ink/ink140.xml"/><Relationship Id="rId141" Type="http://schemas.openxmlformats.org/officeDocument/2006/relationships/customXml" Target="../ink/ink148.xml"/><Relationship Id="rId7" Type="http://schemas.openxmlformats.org/officeDocument/2006/relationships/customXml" Target="../ink/ink81.xml"/><Relationship Id="rId71" Type="http://schemas.openxmlformats.org/officeDocument/2006/relationships/customXml" Target="../ink/ink113.xml"/><Relationship Id="rId92" Type="http://schemas.openxmlformats.org/officeDocument/2006/relationships/image" Target="../media/image120.png"/><Relationship Id="rId2" Type="http://schemas.openxmlformats.org/officeDocument/2006/relationships/customXml" Target="../ink/ink79.xml"/><Relationship Id="rId29" Type="http://schemas.openxmlformats.org/officeDocument/2006/relationships/customXml" Target="../ink/ink92.xml"/><Relationship Id="rId24" Type="http://schemas.openxmlformats.org/officeDocument/2006/relationships/image" Target="../media/image86.png"/><Relationship Id="rId40" Type="http://schemas.openxmlformats.org/officeDocument/2006/relationships/image" Target="../media/image94.png"/><Relationship Id="rId45" Type="http://schemas.openxmlformats.org/officeDocument/2006/relationships/customXml" Target="../ink/ink100.xml"/><Relationship Id="rId66" Type="http://schemas.openxmlformats.org/officeDocument/2006/relationships/image" Target="../media/image107.png"/><Relationship Id="rId87" Type="http://schemas.openxmlformats.org/officeDocument/2006/relationships/customXml" Target="../ink/ink121.xml"/><Relationship Id="rId110" Type="http://schemas.openxmlformats.org/officeDocument/2006/relationships/image" Target="../media/image129.png"/><Relationship Id="rId115" Type="http://schemas.openxmlformats.org/officeDocument/2006/relationships/customXml" Target="../ink/ink135.xml"/><Relationship Id="rId131" Type="http://schemas.openxmlformats.org/officeDocument/2006/relationships/customXml" Target="../ink/ink143.xml"/><Relationship Id="rId136" Type="http://schemas.openxmlformats.org/officeDocument/2006/relationships/image" Target="../media/image142.png"/><Relationship Id="rId61" Type="http://schemas.openxmlformats.org/officeDocument/2006/relationships/customXml" Target="../ink/ink108.xml"/><Relationship Id="rId82" Type="http://schemas.openxmlformats.org/officeDocument/2006/relationships/image" Target="../media/image115.png"/><Relationship Id="rId19" Type="http://schemas.openxmlformats.org/officeDocument/2006/relationships/customXml" Target="../ink/ink87.xml"/><Relationship Id="rId14" Type="http://schemas.openxmlformats.org/officeDocument/2006/relationships/image" Target="../media/image81.png"/><Relationship Id="rId30" Type="http://schemas.openxmlformats.org/officeDocument/2006/relationships/image" Target="../media/image89.png"/><Relationship Id="rId35" Type="http://schemas.openxmlformats.org/officeDocument/2006/relationships/customXml" Target="../ink/ink95.xml"/><Relationship Id="rId56" Type="http://schemas.openxmlformats.org/officeDocument/2006/relationships/image" Target="../media/image102.png"/><Relationship Id="rId77" Type="http://schemas.openxmlformats.org/officeDocument/2006/relationships/customXml" Target="../ink/ink116.xml"/><Relationship Id="rId100" Type="http://schemas.openxmlformats.org/officeDocument/2006/relationships/image" Target="../media/image124.png"/><Relationship Id="rId105" Type="http://schemas.openxmlformats.org/officeDocument/2006/relationships/customXml" Target="../ink/ink130.xml"/><Relationship Id="rId126" Type="http://schemas.openxmlformats.org/officeDocument/2006/relationships/image" Target="../media/image137.png"/><Relationship Id="rId8" Type="http://schemas.openxmlformats.org/officeDocument/2006/relationships/image" Target="../media/image78.png"/><Relationship Id="rId51" Type="http://schemas.openxmlformats.org/officeDocument/2006/relationships/customXml" Target="../ink/ink103.xml"/><Relationship Id="rId72" Type="http://schemas.openxmlformats.org/officeDocument/2006/relationships/image" Target="../media/image110.png"/><Relationship Id="rId93" Type="http://schemas.openxmlformats.org/officeDocument/2006/relationships/customXml" Target="../ink/ink124.xml"/><Relationship Id="rId98" Type="http://schemas.openxmlformats.org/officeDocument/2006/relationships/image" Target="../media/image123.png"/><Relationship Id="rId121" Type="http://schemas.openxmlformats.org/officeDocument/2006/relationships/customXml" Target="../ink/ink138.xml"/><Relationship Id="rId142" Type="http://schemas.openxmlformats.org/officeDocument/2006/relationships/image" Target="../media/image145.png"/><Relationship Id="rId25" Type="http://schemas.openxmlformats.org/officeDocument/2006/relationships/customXml" Target="../ink/ink90.xml"/><Relationship Id="rId46" Type="http://schemas.openxmlformats.org/officeDocument/2006/relationships/image" Target="../media/image97.png"/><Relationship Id="rId67" Type="http://schemas.openxmlformats.org/officeDocument/2006/relationships/customXml" Target="../ink/ink111.xml"/><Relationship Id="rId116" Type="http://schemas.openxmlformats.org/officeDocument/2006/relationships/image" Target="../media/image132.png"/><Relationship Id="rId137" Type="http://schemas.openxmlformats.org/officeDocument/2006/relationships/customXml" Target="../ink/ink146.xml"/><Relationship Id="rId20" Type="http://schemas.openxmlformats.org/officeDocument/2006/relationships/image" Target="../media/image84.png"/><Relationship Id="rId41" Type="http://schemas.openxmlformats.org/officeDocument/2006/relationships/customXml" Target="../ink/ink98.xml"/><Relationship Id="rId62" Type="http://schemas.openxmlformats.org/officeDocument/2006/relationships/image" Target="../media/image105.png"/><Relationship Id="rId83" Type="http://schemas.openxmlformats.org/officeDocument/2006/relationships/customXml" Target="../ink/ink119.xml"/><Relationship Id="rId88" Type="http://schemas.openxmlformats.org/officeDocument/2006/relationships/image" Target="../media/image118.png"/><Relationship Id="rId111" Type="http://schemas.openxmlformats.org/officeDocument/2006/relationships/customXml" Target="../ink/ink133.xml"/><Relationship Id="rId132" Type="http://schemas.openxmlformats.org/officeDocument/2006/relationships/image" Target="../media/image140.png"/><Relationship Id="rId15" Type="http://schemas.openxmlformats.org/officeDocument/2006/relationships/customXml" Target="../ink/ink85.xml"/><Relationship Id="rId36" Type="http://schemas.openxmlformats.org/officeDocument/2006/relationships/image" Target="../media/image92.png"/><Relationship Id="rId57" Type="http://schemas.openxmlformats.org/officeDocument/2006/relationships/customXml" Target="../ink/ink106.xml"/><Relationship Id="rId106" Type="http://schemas.openxmlformats.org/officeDocument/2006/relationships/image" Target="../media/image127.png"/><Relationship Id="rId127" Type="http://schemas.openxmlformats.org/officeDocument/2006/relationships/customXml" Target="../ink/ink141.xml"/><Relationship Id="rId10" Type="http://schemas.openxmlformats.org/officeDocument/2006/relationships/image" Target="../media/image79.png"/><Relationship Id="rId31" Type="http://schemas.openxmlformats.org/officeDocument/2006/relationships/customXml" Target="../ink/ink93.xml"/><Relationship Id="rId52" Type="http://schemas.openxmlformats.org/officeDocument/2006/relationships/image" Target="../media/image100.png"/><Relationship Id="rId73" Type="http://schemas.openxmlformats.org/officeDocument/2006/relationships/customXml" Target="../ink/ink114.xml"/><Relationship Id="rId78" Type="http://schemas.openxmlformats.org/officeDocument/2006/relationships/image" Target="../media/image113.png"/><Relationship Id="rId94" Type="http://schemas.openxmlformats.org/officeDocument/2006/relationships/image" Target="../media/image121.png"/><Relationship Id="rId99" Type="http://schemas.openxmlformats.org/officeDocument/2006/relationships/customXml" Target="../ink/ink127.xml"/><Relationship Id="rId101" Type="http://schemas.openxmlformats.org/officeDocument/2006/relationships/customXml" Target="../ink/ink128.xml"/><Relationship Id="rId122" Type="http://schemas.openxmlformats.org/officeDocument/2006/relationships/image" Target="../media/image135.png"/><Relationship Id="rId143" Type="http://schemas.openxmlformats.org/officeDocument/2006/relationships/customXml" Target="../ink/ink149.xml"/><Relationship Id="rId4" Type="http://schemas.openxmlformats.org/officeDocument/2006/relationships/image" Target="../media/image27.png"/><Relationship Id="rId9" Type="http://schemas.openxmlformats.org/officeDocument/2006/relationships/customXml" Target="../ink/ink82.xml"/><Relationship Id="rId26" Type="http://schemas.openxmlformats.org/officeDocument/2006/relationships/image" Target="../media/image87.png"/><Relationship Id="rId47" Type="http://schemas.openxmlformats.org/officeDocument/2006/relationships/customXml" Target="../ink/ink101.xml"/><Relationship Id="rId68" Type="http://schemas.openxmlformats.org/officeDocument/2006/relationships/image" Target="../media/image108.png"/><Relationship Id="rId89" Type="http://schemas.openxmlformats.org/officeDocument/2006/relationships/customXml" Target="../ink/ink122.xml"/><Relationship Id="rId112" Type="http://schemas.openxmlformats.org/officeDocument/2006/relationships/image" Target="../media/image130.png"/><Relationship Id="rId133" Type="http://schemas.openxmlformats.org/officeDocument/2006/relationships/customXml" Target="../ink/ink144.xml"/><Relationship Id="rId16" Type="http://schemas.openxmlformats.org/officeDocument/2006/relationships/image" Target="../media/image8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ustomXml" Target="../ink/ink1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13" Type="http://schemas.openxmlformats.org/officeDocument/2006/relationships/image" Target="../media/image160.png"/><Relationship Id="rId3" Type="http://schemas.openxmlformats.org/officeDocument/2006/relationships/image" Target="../media/image610.png"/><Relationship Id="rId7" Type="http://schemas.openxmlformats.org/officeDocument/2006/relationships/image" Target="../media/image1000.png"/><Relationship Id="rId12" Type="http://schemas.openxmlformats.org/officeDocument/2006/relationships/image" Target="../media/image150.png"/><Relationship Id="rId2" Type="http://schemas.openxmlformats.org/officeDocument/2006/relationships/image" Target="../media/image510.png"/><Relationship Id="rId16" Type="http://schemas.openxmlformats.org/officeDocument/2006/relationships/image" Target="../media/image1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11" Type="http://schemas.openxmlformats.org/officeDocument/2006/relationships/image" Target="../media/image1400.png"/><Relationship Id="rId5" Type="http://schemas.openxmlformats.org/officeDocument/2006/relationships/image" Target="../media/image800.png"/><Relationship Id="rId15" Type="http://schemas.openxmlformats.org/officeDocument/2006/relationships/image" Target="../media/image180.png"/><Relationship Id="rId10" Type="http://schemas.openxmlformats.org/officeDocument/2006/relationships/image" Target="../media/image1300.png"/><Relationship Id="rId4" Type="http://schemas.openxmlformats.org/officeDocument/2006/relationships/image" Target="../media/image770.png"/><Relationship Id="rId9" Type="http://schemas.openxmlformats.org/officeDocument/2006/relationships/image" Target="../media/image1200.png"/><Relationship Id="rId14" Type="http://schemas.openxmlformats.org/officeDocument/2006/relationships/image" Target="../media/image1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310.png"/><Relationship Id="rId7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0.png"/><Relationship Id="rId11" Type="http://schemas.openxmlformats.org/officeDocument/2006/relationships/image" Target="../media/image250.png"/><Relationship Id="rId5" Type="http://schemas.openxmlformats.org/officeDocument/2006/relationships/image" Target="../media/image190.png"/><Relationship Id="rId10" Type="http://schemas.openxmlformats.org/officeDocument/2006/relationships/image" Target="../media/image240.png"/><Relationship Id="rId4" Type="http://schemas.openxmlformats.org/officeDocument/2006/relationships/image" Target="../media/image410.png"/><Relationship Id="rId9" Type="http://schemas.openxmlformats.org/officeDocument/2006/relationships/image" Target="../media/image2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200386"/>
              </p:ext>
            </p:extLst>
          </p:nvPr>
        </p:nvGraphicFramePr>
        <p:xfrm>
          <a:off x="488515" y="563880"/>
          <a:ext cx="11212881" cy="190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35%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18s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46s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98s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15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5x100, Over 100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053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/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/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cxnSpLocks/>
            <a:stCxn id="58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/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6" name="TextBox 6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/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7" name="TextBox 6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Connector 70"/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8"/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ZoneTexte 42"/>
          <p:cNvSpPr txBox="1"/>
          <p:nvPr/>
        </p:nvSpPr>
        <p:spPr>
          <a:xfrm>
            <a:off x="579301" y="345057"/>
            <a:ext cx="1029834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C00000"/>
                </a:solidFill>
              </a:rPr>
              <a:t>The Compensation </a:t>
            </a:r>
            <a:r>
              <a:rPr lang="fr-FR" sz="4400" dirty="0" err="1">
                <a:solidFill>
                  <a:srgbClr val="C00000"/>
                </a:solidFill>
              </a:rPr>
              <a:t>Theorems</a:t>
            </a:r>
            <a:endParaRPr lang="fr-FR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1"/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31"/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31"/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31"/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1756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>
                <a:solidFill>
                  <a:schemeClr val="accent1"/>
                </a:solidFill>
              </a:rPr>
              <a:t>Theorem</a:t>
            </a:r>
            <a:r>
              <a:rPr lang="fr-FR" dirty="0">
                <a:solidFill>
                  <a:schemeClr val="accent1"/>
                </a:solidFill>
              </a:rPr>
              <a:t> 1:</a:t>
            </a:r>
            <a:r>
              <a:rPr lang="fr-FR" dirty="0"/>
              <a:t> If for all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no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in the network </a:t>
            </a:r>
            <a:r>
              <a:rPr lang="fr-FR" dirty="0" err="1"/>
              <a:t>from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a</a:t>
            </a:r>
            <a:r>
              <a:rPr lang="fr-FR" dirty="0"/>
              <a:t> to </a:t>
            </a:r>
            <a:r>
              <a:rPr lang="fr-FR" dirty="0">
                <a:solidFill>
                  <a:schemeClr val="accent1"/>
                </a:solidFill>
              </a:rPr>
              <a:t>d</a:t>
            </a:r>
            <a:r>
              <a:rPr lang="fr-FR" dirty="0"/>
              <a:t>, </a:t>
            </a:r>
            <a:r>
              <a:rPr lang="fr-FR" dirty="0" err="1"/>
              <a:t>then</a:t>
            </a:r>
            <a:r>
              <a:rPr lang="fr-FR" dirty="0"/>
              <a:t> the 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</a:p>
          <a:p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</a:t>
            </a:r>
            <a:r>
              <a:rPr lang="fr-FR" dirty="0" err="1"/>
              <a:t>proved</a:t>
            </a:r>
            <a:r>
              <a:rPr lang="fr-FR" dirty="0"/>
              <a:t>]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19D49E-9594-FC56-A904-1D32B8A51D15}"/>
              </a:ext>
            </a:extLst>
          </p:cNvPr>
          <p:cNvSpPr txBox="1"/>
          <p:nvPr/>
        </p:nvSpPr>
        <p:spPr>
          <a:xfrm>
            <a:off x="133902" y="5815350"/>
            <a:ext cx="1216653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Theorem 2:</a:t>
            </a:r>
            <a:r>
              <a:rPr lang="fr-FR" dirty="0"/>
              <a:t> If all compensation </a:t>
            </a:r>
            <a:r>
              <a:rPr lang="fr-FR" dirty="0" err="1"/>
              <a:t>paths</a:t>
            </a:r>
            <a:r>
              <a:rPr lang="fr-FR" dirty="0"/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  <a:latin typeface="Symbol" panose="05050102010706020507" pitchFamily="18" charset="2"/>
              </a:rPr>
              <a:t>p,p</a:t>
            </a:r>
            <a:r>
              <a:rPr lang="fr-FR" dirty="0">
                <a:solidFill>
                  <a:schemeClr val="accent1"/>
                </a:solidFill>
              </a:rPr>
              <a:t>’)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any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 (e.g.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abcd,ab’c’,d</a:t>
            </a:r>
            <a:r>
              <a:rPr lang="fr-FR" dirty="0">
                <a:solidFill>
                  <a:schemeClr val="accent1"/>
                </a:solidFill>
              </a:rPr>
              <a:t>)</a:t>
            </a:r>
            <a:r>
              <a:rPr lang="fr-FR" dirty="0"/>
              <a:t>) have all the </a:t>
            </a:r>
            <a:r>
              <a:rPr lang="fr-FR" dirty="0" err="1"/>
              <a:t>intermediate</a:t>
            </a:r>
            <a:r>
              <a:rPr lang="fr-FR" dirty="0"/>
              <a:t> states (e.g.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b,c,b’,c</a:t>
            </a:r>
            <a:r>
              <a:rPr lang="fr-FR" dirty="0">
                <a:solidFill>
                  <a:schemeClr val="accent1"/>
                </a:solidFill>
              </a:rPr>
              <a:t>’</a:t>
            </a:r>
            <a:r>
              <a:rPr lang="fr-FR" dirty="0"/>
              <a:t>) </a:t>
            </a:r>
          </a:p>
          <a:p>
            <a:r>
              <a:rPr lang="fr-FR" dirty="0"/>
              <a:t>as </a:t>
            </a:r>
            <a:r>
              <a:rPr lang="fr-FR" dirty="0" err="1"/>
              <a:t>integer</a:t>
            </a:r>
            <a:r>
              <a:rPr lang="fr-FR" dirty="0"/>
              <a:t> variables (or </a:t>
            </a:r>
            <a:r>
              <a:rPr lang="fr-FR" dirty="0" err="1"/>
              <a:t>they</a:t>
            </a:r>
            <a:r>
              <a:rPr lang="fr-FR" dirty="0"/>
              <a:t> are </a:t>
            </a:r>
            <a:r>
              <a:rPr lang="fr-FR" dirty="0" err="1"/>
              <a:t>always</a:t>
            </a:r>
            <a:r>
              <a:rPr lang="fr-FR" dirty="0"/>
              <a:t> ≥ 0 or </a:t>
            </a:r>
            <a:r>
              <a:rPr lang="fr-FR" dirty="0" err="1"/>
              <a:t>always</a:t>
            </a:r>
            <a:r>
              <a:rPr lang="fr-FR" dirty="0"/>
              <a:t> ≤0), </a:t>
            </a:r>
            <a:r>
              <a:rPr lang="fr-FR" dirty="0" err="1"/>
              <a:t>then</a:t>
            </a:r>
            <a:r>
              <a:rPr lang="fr-FR" dirty="0"/>
              <a:t>  MILP approximation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>
                <a:solidFill>
                  <a:schemeClr val="accent2"/>
                </a:solidFill>
              </a:rPr>
              <a:t>100% </a:t>
            </a:r>
            <a:r>
              <a:rPr lang="fr-FR" dirty="0" err="1">
                <a:solidFill>
                  <a:schemeClr val="accent2"/>
                </a:solidFill>
              </a:rPr>
              <a:t>accurate</a:t>
            </a:r>
            <a:r>
              <a:rPr lang="fr-FR" dirty="0"/>
              <a:t> </a:t>
            </a:r>
          </a:p>
          <a:p>
            <a:r>
              <a:rPr lang="fr-FR" dirty="0"/>
              <a:t>(or </a:t>
            </a:r>
            <a:r>
              <a:rPr lang="fr-FR" dirty="0" err="1"/>
              <a:t>deepoly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the f(x) ≥ 0 abstraction </a:t>
            </a:r>
            <a:r>
              <a:rPr lang="fr-FR" dirty="0" err="1"/>
              <a:t>only</a:t>
            </a:r>
            <a:r>
              <a:rPr lang="fr-FR" dirty="0"/>
              <a:t>, </a:t>
            </a:r>
            <a:r>
              <a:rPr lang="fr-FR" dirty="0" err="1"/>
              <a:t>never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the f(x) ≥ ID abstraction). [a bit harder,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r>
              <a:rPr lang="fr-FR" dirty="0"/>
              <a:t>]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55457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112091"/>
            <a:ext cx="10390339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>
                <a:solidFill>
                  <a:srgbClr val="C00000"/>
                </a:solidFill>
              </a:rPr>
              <a:t>Selection</a:t>
            </a:r>
            <a:r>
              <a:rPr lang="fr-FR" sz="2800" dirty="0">
                <a:solidFill>
                  <a:srgbClr val="C00000"/>
                </a:solidFill>
              </a:rPr>
              <a:t> of </a:t>
            </a:r>
            <a:r>
              <a:rPr lang="fr-FR" sz="2800" dirty="0" err="1">
                <a:solidFill>
                  <a:srgbClr val="C00000"/>
                </a:solidFill>
              </a:rPr>
              <a:t>Binary</a:t>
            </a:r>
            <a:r>
              <a:rPr lang="fr-FR" sz="2800" dirty="0">
                <a:solidFill>
                  <a:srgbClr val="C00000"/>
                </a:solidFill>
              </a:rPr>
              <a:t> Relu nodes.  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r>
              <a:rPr lang="fr-FR" dirty="0"/>
              <a:t>Look for </a:t>
            </a:r>
            <a:r>
              <a:rPr lang="fr-FR" dirty="0">
                <a:solidFill>
                  <a:srgbClr val="C00000"/>
                </a:solidFill>
              </a:rPr>
              <a:t>4uples (</a:t>
            </a:r>
            <a:r>
              <a:rPr lang="fr-FR" dirty="0" err="1">
                <a:solidFill>
                  <a:srgbClr val="C00000"/>
                </a:solidFill>
              </a:rPr>
              <a:t>a,b,b’,c</a:t>
            </a:r>
            <a:r>
              <a:rPr lang="fr-FR" dirty="0">
                <a:solidFill>
                  <a:srgbClr val="C00000"/>
                </a:solidFill>
              </a:rPr>
              <a:t>) </a:t>
            </a:r>
            <a:r>
              <a:rPr lang="fr-FR" dirty="0" err="1"/>
              <a:t>where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a,b’,c</a:t>
            </a:r>
            <a:r>
              <a:rPr lang="fr-FR" dirty="0">
                <a:solidFill>
                  <a:srgbClr val="C00000"/>
                </a:solidFill>
              </a:rPr>
              <a:t>)  </a:t>
            </a:r>
            <a:r>
              <a:rPr lang="fr-FR" dirty="0" err="1">
                <a:solidFill>
                  <a:srgbClr val="C00000"/>
                </a:solidFill>
              </a:rPr>
              <a:t>compensate</a:t>
            </a:r>
            <a:r>
              <a:rPr lang="fr-FR" dirty="0">
                <a:solidFill>
                  <a:srgbClr val="C00000"/>
                </a:solidFill>
              </a:rPr>
              <a:t> (</a:t>
            </a:r>
            <a:r>
              <a:rPr lang="fr-FR" dirty="0" err="1">
                <a:solidFill>
                  <a:srgbClr val="C00000"/>
                </a:solidFill>
              </a:rPr>
              <a:t>a,b,c</a:t>
            </a:r>
            <a:r>
              <a:rPr lang="fr-FR" dirty="0">
                <a:solidFill>
                  <a:srgbClr val="C00000"/>
                </a:solidFill>
              </a:rPr>
              <a:t>). </a:t>
            </a:r>
            <a:r>
              <a:rPr lang="fr-FR" dirty="0"/>
              <a:t>=&gt;</a:t>
            </a:r>
            <a:r>
              <a:rPr lang="fr-FR" dirty="0">
                <a:solidFill>
                  <a:srgbClr val="C00000"/>
                </a:solidFill>
              </a:rPr>
              <a:t> Select (</a:t>
            </a:r>
            <a:r>
              <a:rPr lang="fr-FR" dirty="0" err="1">
                <a:solidFill>
                  <a:srgbClr val="C00000"/>
                </a:solidFill>
              </a:rPr>
              <a:t>b,b</a:t>
            </a:r>
            <a:r>
              <a:rPr lang="fr-FR" dirty="0">
                <a:solidFill>
                  <a:srgbClr val="C00000"/>
                </a:solidFill>
              </a:rPr>
              <a:t>’) </a:t>
            </a:r>
            <a:r>
              <a:rPr lang="fr-FR" dirty="0"/>
              <a:t>as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binary</a:t>
            </a:r>
            <a:r>
              <a:rPr lang="fr-FR" dirty="0">
                <a:solidFill>
                  <a:srgbClr val="C00000"/>
                </a:solidFill>
              </a:rPr>
              <a:t> MILP nodes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Sort by:	</a:t>
            </a:r>
            <a:r>
              <a:rPr lang="fr-FR" dirty="0" err="1"/>
              <a:t>weight</a:t>
            </a:r>
            <a:r>
              <a:rPr lang="fr-FR" dirty="0"/>
              <a:t>(</a:t>
            </a:r>
            <a:r>
              <a:rPr lang="fr-FR" dirty="0" err="1"/>
              <a:t>a,b,b’,c</a:t>
            </a:r>
            <a:r>
              <a:rPr lang="fr-FR" dirty="0"/>
              <a:t>) = |max(a)| min( |ab*</a:t>
            </a:r>
            <a:r>
              <a:rPr lang="fr-FR" dirty="0" err="1"/>
              <a:t>bc</a:t>
            </a:r>
            <a:r>
              <a:rPr lang="fr-FR" dirty="0"/>
              <a:t>| , |ab’*</a:t>
            </a:r>
            <a:r>
              <a:rPr lang="fr-FR" dirty="0" err="1"/>
              <a:t>b’c</a:t>
            </a:r>
            <a:r>
              <a:rPr lang="fr-FR" dirty="0"/>
              <a:t>|)</a:t>
            </a:r>
          </a:p>
          <a:p>
            <a:endParaRPr lang="fr-FR" dirty="0"/>
          </a:p>
          <a:p>
            <a:r>
              <a:rPr lang="fr-FR" dirty="0"/>
              <a:t>Choose 30 nodes b/b’, </a:t>
            </a:r>
            <a:r>
              <a:rPr lang="fr-FR" dirty="0" err="1"/>
              <a:t>starting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highest</a:t>
            </a:r>
            <a:r>
              <a:rPr lang="fr-FR" dirty="0"/>
              <a:t> </a:t>
            </a:r>
            <a:r>
              <a:rPr lang="fr-FR" dirty="0" err="1"/>
              <a:t>weights</a:t>
            </a:r>
            <a:r>
              <a:rPr lang="fr-FR" dirty="0"/>
              <a:t> first.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0770-D142-3D1A-5361-C1243EDE72EE}"/>
              </a:ext>
            </a:extLst>
          </p:cNvPr>
          <p:cNvSpPr/>
          <p:nvPr/>
        </p:nvSpPr>
        <p:spPr>
          <a:xfrm>
            <a:off x="6324808" y="181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8C7B8B-20B3-78C4-3F1D-F5A8E707A2CC}"/>
              </a:ext>
            </a:extLst>
          </p:cNvPr>
          <p:cNvSpPr/>
          <p:nvPr/>
        </p:nvSpPr>
        <p:spPr>
          <a:xfrm>
            <a:off x="6324808" y="32566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A71C4DE-8A45-1825-B77B-4965359EA30B}"/>
              </a:ext>
            </a:extLst>
          </p:cNvPr>
          <p:cNvSpPr/>
          <p:nvPr/>
        </p:nvSpPr>
        <p:spPr>
          <a:xfrm>
            <a:off x="8700808" y="25887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7F022E-244A-76F5-AFDE-C7DCF36CD36D}"/>
              </a:ext>
            </a:extLst>
          </p:cNvPr>
          <p:cNvSpPr txBox="1"/>
          <p:nvPr/>
        </p:nvSpPr>
        <p:spPr>
          <a:xfrm>
            <a:off x="8790577" y="26405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9CE85202-732C-BBE9-493E-A5B3EA302832}"/>
              </a:ext>
            </a:extLst>
          </p:cNvPr>
          <p:cNvCxnSpPr/>
          <p:nvPr/>
        </p:nvCxnSpPr>
        <p:spPr>
          <a:xfrm>
            <a:off x="6827353" y="21370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/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9C8606FD-9889-E51A-6D28-D875065C00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2964" y="33615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/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5DBE1297-8909-190B-7E3A-5B1E1BC41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0828" y="20213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E2F9D467-0358-6D8E-E1F3-D2D43BEEBCB8}"/>
              </a:ext>
            </a:extLst>
          </p:cNvPr>
          <p:cNvSpPr/>
          <p:nvPr/>
        </p:nvSpPr>
        <p:spPr>
          <a:xfrm>
            <a:off x="4468546" y="18075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58B088DE-059B-6374-3067-8D9490387110}"/>
              </a:ext>
            </a:extLst>
          </p:cNvPr>
          <p:cNvSpPr/>
          <p:nvPr/>
        </p:nvSpPr>
        <p:spPr>
          <a:xfrm>
            <a:off x="4468542" y="33536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ACD3D544-7EC8-B00A-D58F-1BF58BAD96E1}"/>
              </a:ext>
            </a:extLst>
          </p:cNvPr>
          <p:cNvCxnSpPr/>
          <p:nvPr/>
        </p:nvCxnSpPr>
        <p:spPr>
          <a:xfrm>
            <a:off x="5042407" y="35960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53AAA85D-26A9-C74D-4855-66EF782E27AC}"/>
              </a:ext>
            </a:extLst>
          </p:cNvPr>
          <p:cNvCxnSpPr/>
          <p:nvPr/>
        </p:nvCxnSpPr>
        <p:spPr>
          <a:xfrm>
            <a:off x="5042412" y="20254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/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85C933F3-D8B0-C789-2009-D246DA046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27" y="36913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B3358452-D387-CC10-1B23-2AA0D25C1A3A}"/>
              </a:ext>
            </a:extLst>
          </p:cNvPr>
          <p:cNvCxnSpPr/>
          <p:nvPr/>
        </p:nvCxnSpPr>
        <p:spPr>
          <a:xfrm flipV="1">
            <a:off x="6826541" y="30158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6562C9ED-348D-A9EE-DF8E-81992C7BFAFC}"/>
              </a:ext>
            </a:extLst>
          </p:cNvPr>
          <p:cNvSpPr/>
          <p:nvPr/>
        </p:nvSpPr>
        <p:spPr>
          <a:xfrm>
            <a:off x="2832292" y="25345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EEDD5CC-3FCD-BB44-B131-6979B8A9E4C3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293211" y="29954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23F2A3C1-4B09-52DE-54CF-DB977D2AB625}"/>
              </a:ext>
            </a:extLst>
          </p:cNvPr>
          <p:cNvSpPr txBox="1"/>
          <p:nvPr/>
        </p:nvSpPr>
        <p:spPr>
          <a:xfrm>
            <a:off x="2954655" y="26025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/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75BFA136-ED0B-7A06-2A08-C2D8B4C52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3211" y="33420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/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33957D8C-9B52-8610-33E1-43E829518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0522" y="18818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A500268C-5140-2E42-EB87-7B57FE31ABD2}"/>
              </a:ext>
            </a:extLst>
          </p:cNvPr>
          <p:cNvCxnSpPr>
            <a:cxnSpLocks/>
          </p:cNvCxnSpPr>
          <p:nvPr/>
        </p:nvCxnSpPr>
        <p:spPr>
          <a:xfrm flipV="1">
            <a:off x="3302677" y="19626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/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57CEF521-18B3-B4DD-D588-B5CFD00FD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3458" y="16840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/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9671E5E9-9BCB-FA9E-FE2C-760757E3F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3102" y="18671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/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01C67693-76EE-4FD2-EA24-FC010FC7A1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217" y="34105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/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7CA0F148-8FF3-8D5B-A8E9-A643509ADA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910" y="18625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/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011E7AB0-34CE-F485-F4E5-51F9091C7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198" y="33145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72011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3211465"/>
              </p:ext>
            </p:extLst>
          </p:nvPr>
        </p:nvGraphicFramePr>
        <p:xfrm>
          <a:off x="1663700" y="2506089"/>
          <a:ext cx="8420075" cy="30928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72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863875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388988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Compensation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2.22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2.03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1.62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61 (max)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55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431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image </a:t>
            </a:r>
            <a:r>
              <a:rPr lang="fr-FR" dirty="0">
                <a:solidFill>
                  <a:srgbClr val="FF0000"/>
                </a:solidFill>
              </a:rPr>
              <a:t>n°59</a:t>
            </a:r>
            <a:r>
              <a:rPr lang="fr-FR" dirty="0"/>
              <a:t> (hard)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631260"/>
              </p:ext>
            </p:extLst>
          </p:nvPr>
        </p:nvGraphicFramePr>
        <p:xfrm>
          <a:off x="203200" y="2252864"/>
          <a:ext cx="11658947" cy="34636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8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4283902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4196218">
                  <a:extLst>
                    <a:ext uri="{9D8B030D-6E8A-4147-A177-3AD203B41FA5}">
                      <a16:colId xmlns:a16="http://schemas.microsoft.com/office/drawing/2014/main" val="3961735731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1&amp;3: Compensation 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(vs </a:t>
                      </a:r>
                      <a:r>
                        <a:rPr lang="fr-FR" dirty="0" err="1">
                          <a:solidFill>
                            <a:schemeClr val="bg1"/>
                          </a:solidFill>
                        </a:rPr>
                        <a:t>random</a:t>
                      </a:r>
                      <a:r>
                        <a:rPr lang="fr-FR" dirty="0">
                          <a:solidFill>
                            <a:schemeClr val="bg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Layer 3: Compensation</a:t>
                      </a:r>
                      <a:r>
                        <a:rPr lang="fr-FR" dirty="0"/>
                        <a:t>  (vs </a:t>
                      </a:r>
                      <a:r>
                        <a:rPr lang="fr-FR" dirty="0" err="1"/>
                        <a:t>Random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1.758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1.677 (1.695)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1.677 (1.70)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1.539 </a:t>
                      </a:r>
                      <a:r>
                        <a:rPr lang="fr-FR" b="0" dirty="0"/>
                        <a:t>(1.622)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1.567 (1.639)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1.431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(1.542)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1.489 (1.578)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1.329 </a:t>
                      </a: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(1.47)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1.454 (1.514)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1.243 </a:t>
                      </a:r>
                      <a:r>
                        <a:rPr lang="fr-FR" b="0" dirty="0"/>
                        <a:t>(1.39)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1.432 (1.455)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3 (k=1)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1.422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ALL NODES OF LAYER 1+3 (k=2)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1.184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287195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1532157"/>
            <a:ext cx="12302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/>
        </p:nvGraphicFramePr>
        <p:xfrm>
          <a:off x="488515" y="563880"/>
          <a:ext cx="11212881" cy="190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35 %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98s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3054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5x100, Over 100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663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>
            <a:extLst>
              <a:ext uri="{FF2B5EF4-FFF2-40B4-BE49-F238E27FC236}">
                <a16:creationId xmlns:a16="http://schemas.microsoft.com/office/drawing/2014/main" id="{489A1E74-896D-4465-951C-3153F2FDF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4735" y="2589313"/>
            <a:ext cx="7825670" cy="4454569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160000"/>
              </p:ext>
            </p:extLst>
          </p:nvPr>
        </p:nvGraphicFramePr>
        <p:xfrm>
          <a:off x="488515" y="563880"/>
          <a:ext cx="11212881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16.0 %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159s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 in 1,2)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65.3%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68.4%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adding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k=2 for min&gt;-1.5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117s per image NO GPU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142s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69.9%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102s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5x100, Over 1000 images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F9260B1-794D-6D55-CBA9-8190DBFEE930}"/>
              </a:ext>
            </a:extLst>
          </p:cNvPr>
          <p:cNvSpPr txBox="1"/>
          <p:nvPr/>
        </p:nvSpPr>
        <p:spPr>
          <a:xfrm>
            <a:off x="501041" y="4243635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A56305B9-06C4-B0D0-46FA-72D2D4DA3B2C}"/>
              </a:ext>
            </a:extLst>
          </p:cNvPr>
          <p:cNvSpPr txBox="1"/>
          <p:nvPr/>
        </p:nvSpPr>
        <p:spPr>
          <a:xfrm>
            <a:off x="4018088" y="6489788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7954709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18.2 %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11s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301s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(50 nodes)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61.4%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~170s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(K=2, new long)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65.8%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346s per image NO GPU (can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lower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the time)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23.6% - on first  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179s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103s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 –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try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no GPU?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8x100,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</p:spTree>
    <p:extLst>
      <p:ext uri="{BB962C8B-B14F-4D97-AF65-F5344CB8AC3E}">
        <p14:creationId xmlns:p14="http://schemas.microsoft.com/office/powerpoint/2010/main" val="28960520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73DB35D7-032E-715C-F783-AA0A8B03DF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283" y="2642991"/>
            <a:ext cx="10622071" cy="4453003"/>
          </a:xfrm>
          <a:prstGeom prst="rect">
            <a:avLst/>
          </a:prstGeom>
        </p:spPr>
      </p:pic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368428"/>
              </p:ext>
            </p:extLst>
          </p:nvPr>
        </p:nvGraphicFramePr>
        <p:xfrm>
          <a:off x="490603" y="563880"/>
          <a:ext cx="11210793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8624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29.2 %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224s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40/32 nodes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71.9% &lt; 100 (74.8% &lt;150)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206s (248s)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72108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+ 60 nodes (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76.8% &lt;150 (77.4% k=2)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279s (309s)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77.4%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86s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D1F8216-8591-03BA-CC63-A334A0000979}"/>
              </a:ext>
            </a:extLst>
          </p:cNvPr>
          <p:cNvSpPr txBox="1"/>
          <p:nvPr/>
        </p:nvSpPr>
        <p:spPr>
          <a:xfrm>
            <a:off x="306887" y="4155953"/>
            <a:ext cx="2302169" cy="120032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Accuracy</a:t>
            </a:r>
            <a:r>
              <a:rPr lang="fr-FR" dirty="0"/>
              <a:t> MILP</a:t>
            </a:r>
          </a:p>
          <a:p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k=1</a:t>
            </a:r>
          </a:p>
          <a:p>
            <a:endParaRPr lang="fr-FR" dirty="0"/>
          </a:p>
          <a:p>
            <a:r>
              <a:rPr lang="fr-FR" dirty="0" err="1">
                <a:solidFill>
                  <a:schemeClr val="accent2"/>
                </a:solidFill>
              </a:rPr>
              <a:t>Orange+red</a:t>
            </a:r>
            <a:r>
              <a:rPr lang="fr-FR" dirty="0">
                <a:solidFill>
                  <a:schemeClr val="accent2"/>
                </a:solidFill>
              </a:rPr>
              <a:t> = </a:t>
            </a:r>
            <a:r>
              <a:rPr lang="fr-FR" dirty="0" err="1">
                <a:solidFill>
                  <a:schemeClr val="accent2"/>
                </a:solidFill>
              </a:rPr>
              <a:t>certified</a:t>
            </a:r>
            <a:endParaRPr lang="fr-FR" dirty="0">
              <a:solidFill>
                <a:schemeClr val="accent2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7B86877-C3EA-9081-1AF7-A6502758FE38}"/>
              </a:ext>
            </a:extLst>
          </p:cNvPr>
          <p:cNvSpPr txBox="1"/>
          <p:nvPr/>
        </p:nvSpPr>
        <p:spPr>
          <a:xfrm>
            <a:off x="4475288" y="6602212"/>
            <a:ext cx="444324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fr-FR" dirty="0" err="1"/>
              <a:t>DeepPoly</a:t>
            </a:r>
            <a:r>
              <a:rPr lang="fr-FR" dirty="0"/>
              <a:t> </a:t>
            </a:r>
            <a:r>
              <a:rPr lang="fr-FR" dirty="0" err="1"/>
              <a:t>Accuracy</a:t>
            </a:r>
            <a:r>
              <a:rPr lang="fr-FR" dirty="0"/>
              <a:t> 	         </a:t>
            </a:r>
            <a:r>
              <a:rPr lang="fr-FR" dirty="0">
                <a:solidFill>
                  <a:srgbClr val="C00000"/>
                </a:solidFill>
              </a:rPr>
              <a:t>Red=</a:t>
            </a:r>
            <a:r>
              <a:rPr lang="fr-FR" dirty="0" err="1">
                <a:solidFill>
                  <a:srgbClr val="C00000"/>
                </a:solidFill>
              </a:rPr>
              <a:t>certified</a:t>
            </a:r>
            <a:endParaRPr lang="fr-FR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608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19063"/>
              </p:ext>
            </p:extLst>
          </p:nvPr>
        </p:nvGraphicFramePr>
        <p:xfrm>
          <a:off x="201337" y="563880"/>
          <a:ext cx="11500061" cy="580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626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91073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852725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Eran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(</a:t>
                      </a:r>
                      <a:r>
                        <a:rPr lang="fr-FR" sz="1800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DeepPoly</a:t>
                      </a:r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25.9 %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17s per image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our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implem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Refined</a:t>
                      </a:r>
                      <a:r>
                        <a:rPr lang="fr-FR" dirty="0"/>
                        <a:t> PRIMA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395s per image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0/2 for fast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Stop at 1/4 for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1) 72 - 78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2) 73 - 79/100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3) 74 - 77/100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4) 68 - 80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5) 52 - 78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6) 70 – 75 / 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7) 54 – 84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8) 79 – 85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9) 79 – 82 /100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10) 60 – 73 /100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310s-472s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349s-524s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297s-506s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354s-620s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598s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291s - 454s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174s – 586s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363s – 522s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395s – 557s</a:t>
                      </a:r>
                    </a:p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258s – 521s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374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fast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68.1%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297s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583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New_adapt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fast+slow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79.1% /1000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  <a:highlight>
                            <a:srgbClr val="FFFF00"/>
                          </a:highlight>
                        </a:rPr>
                        <a:t>535s /1000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9879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Vericompensate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(fast),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72.6% (363/500) - 77/100 first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480s- per image NO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9826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Standard Beta Crown (BAB)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?s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38538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Beta Crown (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BAB)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73.5%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95s per image </a:t>
                      </a:r>
                      <a:r>
                        <a:rPr lang="fr-FR" dirty="0" err="1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with</a:t>
                      </a:r>
                      <a:r>
                        <a:rPr lang="fr-FR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 GPU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3981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8x200, Over 1000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60153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59253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85665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5725710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403712"/>
              </p:ext>
            </p:extLst>
          </p:nvPr>
        </p:nvGraphicFramePr>
        <p:xfrm>
          <a:off x="162838" y="1909638"/>
          <a:ext cx="1194356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559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365337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546965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534438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47173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753643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3225453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VeryCompFast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(8s)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61.4% (170s)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7225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63.3% (814s)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(/20)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(/50)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1915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7570411"/>
              </p:ext>
            </p:extLst>
          </p:nvPr>
        </p:nvGraphicFramePr>
        <p:xfrm>
          <a:off x="488515" y="563880"/>
          <a:ext cx="11212881" cy="1905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17s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15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5x200,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37073915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A5B103-927A-AB83-2E76-68ACCCF7C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Overall</a:t>
            </a:r>
            <a:r>
              <a:rPr lang="fr-FR" dirty="0"/>
              <a:t> </a:t>
            </a:r>
            <a:r>
              <a:rPr lang="fr-FR" dirty="0" err="1"/>
              <a:t>Recap</a:t>
            </a:r>
            <a:endParaRPr lang="fr-FR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770946E4-6F4A-C224-1E6D-38AB64FB21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570932"/>
              </p:ext>
            </p:extLst>
          </p:nvPr>
        </p:nvGraphicFramePr>
        <p:xfrm>
          <a:off x="162838" y="1909638"/>
          <a:ext cx="11943567" cy="357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9102">
                  <a:extLst>
                    <a:ext uri="{9D8B030D-6E8A-4147-A177-3AD203B41FA5}">
                      <a16:colId xmlns:a16="http://schemas.microsoft.com/office/drawing/2014/main" val="2990901885"/>
                    </a:ext>
                  </a:extLst>
                </a:gridCol>
                <a:gridCol w="1190534">
                  <a:extLst>
                    <a:ext uri="{9D8B030D-6E8A-4147-A177-3AD203B41FA5}">
                      <a16:colId xmlns:a16="http://schemas.microsoft.com/office/drawing/2014/main" val="440124593"/>
                    </a:ext>
                  </a:extLst>
                </a:gridCol>
                <a:gridCol w="1348908">
                  <a:extLst>
                    <a:ext uri="{9D8B030D-6E8A-4147-A177-3AD203B41FA5}">
                      <a16:colId xmlns:a16="http://schemas.microsoft.com/office/drawing/2014/main" val="4091603951"/>
                    </a:ext>
                  </a:extLst>
                </a:gridCol>
                <a:gridCol w="1736919">
                  <a:extLst>
                    <a:ext uri="{9D8B030D-6E8A-4147-A177-3AD203B41FA5}">
                      <a16:colId xmlns:a16="http://schemas.microsoft.com/office/drawing/2014/main" val="2146285942"/>
                    </a:ext>
                  </a:extLst>
                </a:gridCol>
                <a:gridCol w="1628384">
                  <a:extLst>
                    <a:ext uri="{9D8B030D-6E8A-4147-A177-3AD203B41FA5}">
                      <a16:colId xmlns:a16="http://schemas.microsoft.com/office/drawing/2014/main" val="3861335404"/>
                    </a:ext>
                  </a:extLst>
                </a:gridCol>
                <a:gridCol w="1622120">
                  <a:extLst>
                    <a:ext uri="{9D8B030D-6E8A-4147-A177-3AD203B41FA5}">
                      <a16:colId xmlns:a16="http://schemas.microsoft.com/office/drawing/2014/main" val="1995644563"/>
                    </a:ext>
                  </a:extLst>
                </a:gridCol>
                <a:gridCol w="1703540">
                  <a:extLst>
                    <a:ext uri="{9D8B030D-6E8A-4147-A177-3AD203B41FA5}">
                      <a16:colId xmlns:a16="http://schemas.microsoft.com/office/drawing/2014/main" val="3458033308"/>
                    </a:ext>
                  </a:extLst>
                </a:gridCol>
                <a:gridCol w="1954060">
                  <a:extLst>
                    <a:ext uri="{9D8B030D-6E8A-4147-A177-3AD203B41FA5}">
                      <a16:colId xmlns:a16="http://schemas.microsoft.com/office/drawing/2014/main" val="2415378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DeepPoly</a:t>
                      </a:r>
                      <a:endParaRPr lang="fr-FR" dirty="0"/>
                    </a:p>
                    <a:p>
                      <a:r>
                        <a:rPr lang="fr-FR" dirty="0"/>
                        <a:t>Our </a:t>
                      </a:r>
                      <a:r>
                        <a:rPr lang="fr-FR" dirty="0" err="1"/>
                        <a:t>imp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PRIMA 2021</a:t>
                      </a:r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Fast 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adaptative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VeryComp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Fast+Slow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fixed</a:t>
                      </a:r>
                      <a:endParaRPr lang="fr-F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r>
                        <a:rPr lang="fr-FR" dirty="0"/>
                        <a:t> </a:t>
                      </a:r>
                    </a:p>
                    <a:p>
                      <a:r>
                        <a:rPr lang="fr-FR" dirty="0"/>
                        <a:t>Pure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BetaCrown</a:t>
                      </a:r>
                      <a:endParaRPr lang="fr-FR" dirty="0"/>
                    </a:p>
                    <a:p>
                      <a:r>
                        <a:rPr lang="fr-FR" dirty="0" err="1"/>
                        <a:t>Refined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01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16% (5s)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51% (159s)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65.3% (117s)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68.4% (142s)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69.9%</a:t>
                      </a:r>
                      <a:r>
                        <a:rPr lang="fr-FR" dirty="0"/>
                        <a:t> (102s)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863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5x200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29.2% (?s)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69% (224s)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bg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72% (206s)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76.8% (279s)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77.4%</a:t>
                      </a:r>
                      <a:r>
                        <a:rPr lang="fr-FR" dirty="0"/>
                        <a:t> (86s)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78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18.2% (11s)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42.8% (301s)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52.7% (92.3s)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rgbClr val="FF0000"/>
                          </a:solidFill>
                        </a:rPr>
                        <a:t>59.7%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65.8%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(346s)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23.6% (179s)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(103s)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06302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8x200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25.9% (17s)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62.4% (395s)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68.1% (297s)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79.1%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(535s)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73.5% (95s)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638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6x500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26% (34s)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Max 84</a:t>
                      </a:r>
                      <a:r>
                        <a:rPr lang="fr-FR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0000"/>
                          </a:solidFill>
                        </a:rPr>
                        <a:t>65% (927s) /200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Too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Pure B 44.5%</a:t>
                      </a:r>
                    </a:p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576s, 1200s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32%? () /20, 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Fail to run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04659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104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A46BD74F-5A90-9B0F-1602-07230D3EA49C}"/>
              </a:ext>
            </a:extLst>
          </p:cNvPr>
          <p:cNvSpPr txBox="1"/>
          <p:nvPr/>
        </p:nvSpPr>
        <p:spPr>
          <a:xfrm>
            <a:off x="900830" y="67641"/>
            <a:ext cx="1039033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rgbClr val="C00000"/>
                </a:solidFill>
              </a:rPr>
              <a:t>Conclusion</a:t>
            </a: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pPr algn="ctr"/>
            <a:endParaRPr lang="fr-FR" sz="2800" dirty="0">
              <a:solidFill>
                <a:srgbClr val="C00000"/>
              </a:solidFill>
            </a:endParaRPr>
          </a:p>
          <a:p>
            <a:endParaRPr lang="fr-FR" dirty="0"/>
          </a:p>
          <a:p>
            <a:endParaRPr lang="fr-FR" dirty="0"/>
          </a:p>
          <a:p>
            <a:r>
              <a:rPr lang="fr-FR" dirty="0" err="1"/>
              <a:t>Looking</a:t>
            </a:r>
            <a:r>
              <a:rPr lang="fr-FR" dirty="0"/>
              <a:t> for the compensations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novel</a:t>
            </a:r>
            <a:r>
              <a:rPr lang="fr-FR" dirty="0"/>
              <a:t> and </a:t>
            </a:r>
            <a:r>
              <a:rPr lang="fr-FR" dirty="0" err="1"/>
              <a:t>seems</a:t>
            </a:r>
            <a:r>
              <a:rPr lang="fr-FR" dirty="0"/>
              <a:t> a good </a:t>
            </a:r>
            <a:r>
              <a:rPr lang="fr-FR" dirty="0" err="1"/>
              <a:t>criteria</a:t>
            </a:r>
            <a:r>
              <a:rPr lang="fr-FR" dirty="0"/>
              <a:t> to choose MILP nodes.</a:t>
            </a:r>
          </a:p>
          <a:p>
            <a:endParaRPr lang="fr-FR" dirty="0"/>
          </a:p>
          <a:p>
            <a:r>
              <a:rPr lang="fr-FR" b="1" dirty="0" err="1"/>
              <a:t>Outperform</a:t>
            </a:r>
            <a:r>
              <a:rPr lang="fr-FR" b="1" dirty="0"/>
              <a:t> Prima, </a:t>
            </a:r>
            <a:r>
              <a:rPr lang="fr-FR" b="1" dirty="0" err="1"/>
              <a:t>both</a:t>
            </a:r>
            <a:r>
              <a:rPr lang="fr-FR" b="1" dirty="0"/>
              <a:t> in time and in </a:t>
            </a:r>
            <a:r>
              <a:rPr lang="fr-FR" b="1" dirty="0" err="1"/>
              <a:t>accuracy</a:t>
            </a:r>
            <a:r>
              <a:rPr lang="fr-FR" b="1" dirty="0"/>
              <a:t>, </a:t>
            </a:r>
            <a:r>
              <a:rPr lang="fr-FR" b="1" dirty="0" err="1"/>
              <a:t>with</a:t>
            </a:r>
            <a:r>
              <a:rPr lang="fr-FR" b="1" dirty="0"/>
              <a:t> </a:t>
            </a:r>
            <a:r>
              <a:rPr lang="fr-FR" b="1" dirty="0" err="1"/>
              <a:t>similar</a:t>
            </a:r>
            <a:r>
              <a:rPr lang="fr-FR" b="1" dirty="0"/>
              <a:t> process but </a:t>
            </a:r>
            <a:r>
              <a:rPr lang="fr-FR" b="1" dirty="0" err="1"/>
              <a:t>different</a:t>
            </a:r>
            <a:r>
              <a:rPr lang="fr-FR" b="1" dirty="0"/>
              <a:t> focus (</a:t>
            </a:r>
            <a:r>
              <a:rPr lang="fr-FR" b="1" dirty="0" err="1"/>
              <a:t>dependencies</a:t>
            </a:r>
            <a:r>
              <a:rPr lang="fr-FR" b="1" dirty="0"/>
              <a:t> vs compensation. </a:t>
            </a:r>
          </a:p>
          <a:p>
            <a:endParaRPr lang="fr-FR" dirty="0"/>
          </a:p>
          <a:p>
            <a:r>
              <a:rPr lang="fr-FR" dirty="0" err="1"/>
              <a:t>Still</a:t>
            </a:r>
            <a:r>
              <a:rPr lang="fr-FR" dirty="0"/>
              <a:t> </a:t>
            </a:r>
            <a:r>
              <a:rPr lang="fr-FR" dirty="0" err="1"/>
              <a:t>beaten</a:t>
            </a:r>
            <a:r>
              <a:rPr lang="fr-FR" dirty="0"/>
              <a:t> by Beta Crown </a:t>
            </a:r>
            <a:r>
              <a:rPr lang="fr-FR" dirty="0" err="1"/>
              <a:t>both</a:t>
            </a:r>
            <a:r>
              <a:rPr lang="fr-FR" dirty="0"/>
              <a:t> in time (but </a:t>
            </a:r>
            <a:r>
              <a:rPr lang="fr-FR" dirty="0" err="1"/>
              <a:t>we</a:t>
            </a:r>
            <a:r>
              <a:rPr lang="fr-FR" dirty="0"/>
              <a:t> use 100% python) and </a:t>
            </a:r>
            <a:r>
              <a:rPr lang="fr-FR" dirty="0" err="1"/>
              <a:t>accuracy</a:t>
            </a:r>
            <a:r>
              <a:rPr lang="fr-FR" dirty="0"/>
              <a:t> (k=2 </a:t>
            </a:r>
            <a:r>
              <a:rPr lang="fr-FR" dirty="0" err="1"/>
              <a:t>is</a:t>
            </a:r>
            <a:r>
              <a:rPr lang="fr-FR" dirty="0"/>
              <a:t> close), </a:t>
            </a:r>
          </a:p>
          <a:p>
            <a:r>
              <a:rPr lang="fr-FR" dirty="0"/>
              <a:t>But </a:t>
            </a:r>
            <a:r>
              <a:rPr lang="fr-FR" dirty="0" err="1"/>
              <a:t>very</a:t>
            </a:r>
            <a:r>
              <a:rPr lang="fr-FR" dirty="0"/>
              <a:t> </a:t>
            </a:r>
            <a:r>
              <a:rPr lang="fr-FR" dirty="0" err="1"/>
              <a:t>different</a:t>
            </a:r>
            <a:r>
              <a:rPr lang="fr-FR" dirty="0"/>
              <a:t> process.</a:t>
            </a:r>
          </a:p>
          <a:p>
            <a:r>
              <a:rPr lang="fr-FR" dirty="0"/>
              <a:t>	=&gt;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go </a:t>
            </a:r>
            <a:r>
              <a:rPr lang="fr-FR" dirty="0" err="1"/>
              <a:t>through</a:t>
            </a:r>
            <a:r>
              <a:rPr lang="fr-FR" dirty="0"/>
              <a:t> every nodes </a:t>
            </a:r>
            <a:r>
              <a:rPr lang="fr-FR" dirty="0" err="1"/>
              <a:t>from</a:t>
            </a:r>
            <a:r>
              <a:rPr lang="fr-FR" dirty="0"/>
              <a:t> start, </a:t>
            </a:r>
          </a:p>
          <a:p>
            <a:r>
              <a:rPr lang="fr-FR" dirty="0"/>
              <a:t>	     </a:t>
            </a:r>
            <a:r>
              <a:rPr lang="fr-FR" dirty="0" err="1"/>
              <a:t>while</a:t>
            </a:r>
            <a:r>
              <a:rPr lang="fr-FR" dirty="0"/>
              <a:t> beta crown starts </a:t>
            </a:r>
            <a:r>
              <a:rPr lang="fr-FR" dirty="0" err="1"/>
              <a:t>from</a:t>
            </a:r>
            <a:r>
              <a:rPr lang="fr-FR" dirty="0"/>
              <a:t> the end and </a:t>
            </a:r>
            <a:r>
              <a:rPr lang="fr-FR" dirty="0" err="1"/>
              <a:t>only</a:t>
            </a:r>
            <a:r>
              <a:rPr lang="fr-FR" dirty="0"/>
              <a:t> focus on important nodes.</a:t>
            </a:r>
          </a:p>
          <a:p>
            <a:r>
              <a:rPr lang="fr-FR" dirty="0" err="1"/>
              <a:t>Finding</a:t>
            </a:r>
            <a:r>
              <a:rPr lang="fr-FR" dirty="0"/>
              <a:t> </a:t>
            </a:r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,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used</a:t>
            </a:r>
            <a:r>
              <a:rPr lang="fr-FR" dirty="0"/>
              <a:t> in Beta Crown, or </a:t>
            </a:r>
            <a:r>
              <a:rPr lang="fr-FR" dirty="0" err="1"/>
              <a:t>combined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Prima.</a:t>
            </a:r>
          </a:p>
          <a:p>
            <a:r>
              <a:rPr lang="fr-FR" dirty="0" err="1"/>
              <a:t>Could</a:t>
            </a:r>
            <a:r>
              <a:rPr lang="fr-FR" dirty="0"/>
              <a:t> </a:t>
            </a:r>
            <a:r>
              <a:rPr lang="fr-FR" dirty="0" err="1"/>
              <a:t>also</a:t>
            </a:r>
            <a:r>
              <a:rPr lang="fr-FR" dirty="0"/>
              <a:t> use </a:t>
            </a:r>
            <a:r>
              <a:rPr lang="fr-FR" dirty="0" err="1"/>
              <a:t>some</a:t>
            </a:r>
            <a:r>
              <a:rPr lang="fr-FR" dirty="0"/>
              <a:t> CEGAR techniques to choose the </a:t>
            </a:r>
            <a:r>
              <a:rPr lang="fr-FR" dirty="0" err="1"/>
              <a:t>node</a:t>
            </a:r>
            <a:r>
              <a:rPr lang="fr-FR" dirty="0"/>
              <a:t> to </a:t>
            </a:r>
            <a:r>
              <a:rPr lang="fr-FR" dirty="0" err="1"/>
              <a:t>compute</a:t>
            </a:r>
            <a:r>
              <a:rPr lang="fr-FR" dirty="0"/>
              <a:t> </a:t>
            </a:r>
            <a:r>
              <a:rPr lang="fr-FR" dirty="0" err="1"/>
              <a:t>accurately</a:t>
            </a:r>
            <a:r>
              <a:rPr lang="fr-FR" dirty="0"/>
              <a:t> to </a:t>
            </a:r>
            <a:r>
              <a:rPr lang="fr-FR" dirty="0" err="1"/>
              <a:t>save</a:t>
            </a:r>
            <a:r>
              <a:rPr lang="fr-FR" dirty="0"/>
              <a:t> on time.</a:t>
            </a:r>
          </a:p>
        </p:txBody>
      </p:sp>
      <p:grpSp>
        <p:nvGrpSpPr>
          <p:cNvPr id="328" name="Groupe 327">
            <a:extLst>
              <a:ext uri="{FF2B5EF4-FFF2-40B4-BE49-F238E27FC236}">
                <a16:creationId xmlns:a16="http://schemas.microsoft.com/office/drawing/2014/main" id="{E7528B2B-DC73-18C6-1941-B602E012F318}"/>
              </a:ext>
            </a:extLst>
          </p:cNvPr>
          <p:cNvGrpSpPr/>
          <p:nvPr/>
        </p:nvGrpSpPr>
        <p:grpSpPr>
          <a:xfrm>
            <a:off x="10661134" y="3222163"/>
            <a:ext cx="37080" cy="304121"/>
            <a:chOff x="10661134" y="3222163"/>
            <a:chExt cx="37080" cy="304121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14:cNvPr>
                <p14:cNvContentPartPr/>
                <p14:nvPr/>
              </p14:nvContentPartPr>
              <p14:xfrm>
                <a:off x="10661134" y="3222163"/>
                <a:ext cx="360" cy="144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206C85FE-A3AA-0236-7B32-9B63CD28DCB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652134" y="3213523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14:cNvPr>
                <p14:cNvContentPartPr/>
                <p14:nvPr/>
              </p14:nvContentPartPr>
              <p14:xfrm>
                <a:off x="10692094" y="3518004"/>
                <a:ext cx="6120" cy="8280"/>
              </p14:xfrm>
            </p:contentPart>
          </mc:Choice>
          <mc:Fallback xmlns="">
            <p:pic>
              <p:nvPicPr>
                <p:cNvPr id="275" name="Encre 274">
                  <a:extLst>
                    <a:ext uri="{FF2B5EF4-FFF2-40B4-BE49-F238E27FC236}">
                      <a16:creationId xmlns:a16="http://schemas.microsoft.com/office/drawing/2014/main" id="{AD5AD0F9-6AA4-C2ED-C530-A18DCF5A8C0A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10683454" y="3509004"/>
                  <a:ext cx="23760" cy="25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Oval 4">
            <a:extLst>
              <a:ext uri="{FF2B5EF4-FFF2-40B4-BE49-F238E27FC236}">
                <a16:creationId xmlns:a16="http://schemas.microsoft.com/office/drawing/2014/main" id="{B026821C-1C74-C288-20CF-C2A6FA5A82B4}"/>
              </a:ext>
            </a:extLst>
          </p:cNvPr>
          <p:cNvSpPr/>
          <p:nvPr/>
        </p:nvSpPr>
        <p:spPr>
          <a:xfrm>
            <a:off x="6069240" y="108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421191-6D09-79CF-0A8D-F8CCFB87ABB0}"/>
              </a:ext>
            </a:extLst>
          </p:cNvPr>
          <p:cNvSpPr/>
          <p:nvPr/>
        </p:nvSpPr>
        <p:spPr>
          <a:xfrm>
            <a:off x="6069240" y="25200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B9ADD7-DA99-165D-C5AC-E0C16F1CB266}"/>
              </a:ext>
            </a:extLst>
          </p:cNvPr>
          <p:cNvSpPr/>
          <p:nvPr/>
        </p:nvSpPr>
        <p:spPr>
          <a:xfrm>
            <a:off x="8445240" y="18521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2A01E8-8D83-837D-05F9-BA5095CF4F9C}"/>
              </a:ext>
            </a:extLst>
          </p:cNvPr>
          <p:cNvSpPr txBox="1"/>
          <p:nvPr/>
        </p:nvSpPr>
        <p:spPr>
          <a:xfrm>
            <a:off x="8535009" y="19039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4" name="Straight Connector 10">
            <a:extLst>
              <a:ext uri="{FF2B5EF4-FFF2-40B4-BE49-F238E27FC236}">
                <a16:creationId xmlns:a16="http://schemas.microsoft.com/office/drawing/2014/main" id="{34E84215-3322-CDB3-0762-6D1909A4DB7C}"/>
              </a:ext>
            </a:extLst>
          </p:cNvPr>
          <p:cNvCxnSpPr/>
          <p:nvPr/>
        </p:nvCxnSpPr>
        <p:spPr>
          <a:xfrm>
            <a:off x="6571785" y="14004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/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3">
                <a:extLst>
                  <a:ext uri="{FF2B5EF4-FFF2-40B4-BE49-F238E27FC236}">
                    <a16:creationId xmlns:a16="http://schemas.microsoft.com/office/drawing/2014/main" id="{1EB7AA2A-DDA9-A0F3-761E-700ABB11B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7396" y="2624991"/>
                <a:ext cx="377026" cy="369332"/>
              </a:xfrm>
              <a:prstGeom prst="rect">
                <a:avLst/>
              </a:prstGeom>
              <a:blipFill>
                <a:blip r:embed="rId1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/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4">
                <a:extLst>
                  <a:ext uri="{FF2B5EF4-FFF2-40B4-BE49-F238E27FC236}">
                    <a16:creationId xmlns:a16="http://schemas.microsoft.com/office/drawing/2014/main" id="{B6500606-E618-1E5D-A67E-F1B2C2C7C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0" y="1284729"/>
                <a:ext cx="377026" cy="369332"/>
              </a:xfrm>
              <a:prstGeom prst="rect">
                <a:avLst/>
              </a:prstGeom>
              <a:blipFill>
                <a:blip r:embed="rId17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21">
            <a:extLst>
              <a:ext uri="{FF2B5EF4-FFF2-40B4-BE49-F238E27FC236}">
                <a16:creationId xmlns:a16="http://schemas.microsoft.com/office/drawing/2014/main" id="{C8F26CFE-5B27-7567-8884-626F2840E69E}"/>
              </a:ext>
            </a:extLst>
          </p:cNvPr>
          <p:cNvSpPr/>
          <p:nvPr/>
        </p:nvSpPr>
        <p:spPr>
          <a:xfrm>
            <a:off x="4212978" y="10709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22">
            <a:extLst>
              <a:ext uri="{FF2B5EF4-FFF2-40B4-BE49-F238E27FC236}">
                <a16:creationId xmlns:a16="http://schemas.microsoft.com/office/drawing/2014/main" id="{71F99798-88AF-3171-B795-3668AC7C99B6}"/>
              </a:ext>
            </a:extLst>
          </p:cNvPr>
          <p:cNvSpPr/>
          <p:nvPr/>
        </p:nvSpPr>
        <p:spPr>
          <a:xfrm>
            <a:off x="4212974" y="26170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5">
            <a:extLst>
              <a:ext uri="{FF2B5EF4-FFF2-40B4-BE49-F238E27FC236}">
                <a16:creationId xmlns:a16="http://schemas.microsoft.com/office/drawing/2014/main" id="{04AA895E-BF30-1B55-4F54-24E0E40E08FC}"/>
              </a:ext>
            </a:extLst>
          </p:cNvPr>
          <p:cNvCxnSpPr/>
          <p:nvPr/>
        </p:nvCxnSpPr>
        <p:spPr>
          <a:xfrm>
            <a:off x="4786839" y="28594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36">
            <a:extLst>
              <a:ext uri="{FF2B5EF4-FFF2-40B4-BE49-F238E27FC236}">
                <a16:creationId xmlns:a16="http://schemas.microsoft.com/office/drawing/2014/main" id="{48332713-51DF-127E-56FB-35FCC2F10AC9}"/>
              </a:ext>
            </a:extLst>
          </p:cNvPr>
          <p:cNvCxnSpPr/>
          <p:nvPr/>
        </p:nvCxnSpPr>
        <p:spPr>
          <a:xfrm>
            <a:off x="4786844" y="12888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/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8">
                <a:extLst>
                  <a:ext uri="{FF2B5EF4-FFF2-40B4-BE49-F238E27FC236}">
                    <a16:creationId xmlns:a16="http://schemas.microsoft.com/office/drawing/2014/main" id="{A6D5D6A4-7235-6FD3-DF34-ABB13A8AD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259" y="2954726"/>
                <a:ext cx="796693" cy="369332"/>
              </a:xfrm>
              <a:prstGeom prst="rect">
                <a:avLst/>
              </a:prstGeom>
              <a:blipFill>
                <a:blip r:embed="rId17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Connector 52">
            <a:extLst>
              <a:ext uri="{FF2B5EF4-FFF2-40B4-BE49-F238E27FC236}">
                <a16:creationId xmlns:a16="http://schemas.microsoft.com/office/drawing/2014/main" id="{6548F44A-CFD0-39D0-07A3-1AA0969B369F}"/>
              </a:ext>
            </a:extLst>
          </p:cNvPr>
          <p:cNvCxnSpPr/>
          <p:nvPr/>
        </p:nvCxnSpPr>
        <p:spPr>
          <a:xfrm flipV="1">
            <a:off x="6570973" y="22792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57">
            <a:extLst>
              <a:ext uri="{FF2B5EF4-FFF2-40B4-BE49-F238E27FC236}">
                <a16:creationId xmlns:a16="http://schemas.microsoft.com/office/drawing/2014/main" id="{43A26FB1-F5D9-3E05-3C59-37E1B21791EC}"/>
              </a:ext>
            </a:extLst>
          </p:cNvPr>
          <p:cNvSpPr/>
          <p:nvPr/>
        </p:nvSpPr>
        <p:spPr>
          <a:xfrm>
            <a:off x="2576724" y="17979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59">
            <a:extLst>
              <a:ext uri="{FF2B5EF4-FFF2-40B4-BE49-F238E27FC236}">
                <a16:creationId xmlns:a16="http://schemas.microsoft.com/office/drawing/2014/main" id="{C58A5ADF-651F-C8A0-190F-DFB741E27847}"/>
              </a:ext>
            </a:extLst>
          </p:cNvPr>
          <p:cNvCxnSpPr>
            <a:cxnSpLocks/>
            <a:stCxn id="37" idx="5"/>
          </p:cNvCxnSpPr>
          <p:nvPr/>
        </p:nvCxnSpPr>
        <p:spPr>
          <a:xfrm>
            <a:off x="3037643" y="22588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63">
            <a:extLst>
              <a:ext uri="{FF2B5EF4-FFF2-40B4-BE49-F238E27FC236}">
                <a16:creationId xmlns:a16="http://schemas.microsoft.com/office/drawing/2014/main" id="{8CB2292E-F91A-7F68-F0A8-006F52AC7433}"/>
              </a:ext>
            </a:extLst>
          </p:cNvPr>
          <p:cNvSpPr txBox="1"/>
          <p:nvPr/>
        </p:nvSpPr>
        <p:spPr>
          <a:xfrm>
            <a:off x="2699087" y="18659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/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TextBox 65">
                <a:extLst>
                  <a:ext uri="{FF2B5EF4-FFF2-40B4-BE49-F238E27FC236}">
                    <a16:creationId xmlns:a16="http://schemas.microsoft.com/office/drawing/2014/main" id="{35B1F43C-E4FF-E757-C0FB-CEA3AF7433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7643" y="2605404"/>
                <a:ext cx="550151" cy="369332"/>
              </a:xfrm>
              <a:prstGeom prst="rect">
                <a:avLst/>
              </a:prstGeom>
              <a:blipFill>
                <a:blip r:embed="rId1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/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43" name="TextBox 66">
                <a:extLst>
                  <a:ext uri="{FF2B5EF4-FFF2-40B4-BE49-F238E27FC236}">
                    <a16:creationId xmlns:a16="http://schemas.microsoft.com/office/drawing/2014/main" id="{D0730B10-259C-8262-1B7F-B1CFA6740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954" y="1145243"/>
                <a:ext cx="377026" cy="369332"/>
              </a:xfrm>
              <a:prstGeom prst="rect">
                <a:avLst/>
              </a:prstGeom>
              <a:blipFill>
                <a:blip r:embed="rId17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70">
            <a:extLst>
              <a:ext uri="{FF2B5EF4-FFF2-40B4-BE49-F238E27FC236}">
                <a16:creationId xmlns:a16="http://schemas.microsoft.com/office/drawing/2014/main" id="{795AE8CC-5A5B-62D2-7973-396626F4133D}"/>
              </a:ext>
            </a:extLst>
          </p:cNvPr>
          <p:cNvCxnSpPr>
            <a:cxnSpLocks/>
          </p:cNvCxnSpPr>
          <p:nvPr/>
        </p:nvCxnSpPr>
        <p:spPr>
          <a:xfrm flipV="1">
            <a:off x="3047109" y="12260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/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38">
                <a:extLst>
                  <a:ext uri="{FF2B5EF4-FFF2-40B4-BE49-F238E27FC236}">
                    <a16:creationId xmlns:a16="http://schemas.microsoft.com/office/drawing/2014/main" id="{AC1C0B85-52A8-F6C4-AEA3-4AA09F8B6E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890" y="947471"/>
                <a:ext cx="796693" cy="369332"/>
              </a:xfrm>
              <a:prstGeom prst="rect">
                <a:avLst/>
              </a:prstGeom>
              <a:blipFill>
                <a:blip r:embed="rId1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/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31">
                <a:extLst>
                  <a:ext uri="{FF2B5EF4-FFF2-40B4-BE49-F238E27FC236}">
                    <a16:creationId xmlns:a16="http://schemas.microsoft.com/office/drawing/2014/main" id="{CC140702-E802-2CAF-DE54-E2AC5EF50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534" y="1130539"/>
                <a:ext cx="367665" cy="369332"/>
              </a:xfrm>
              <a:prstGeom prst="rect">
                <a:avLst/>
              </a:prstGeom>
              <a:blipFill>
                <a:blip r:embed="rId17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/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31">
                <a:extLst>
                  <a:ext uri="{FF2B5EF4-FFF2-40B4-BE49-F238E27FC236}">
                    <a16:creationId xmlns:a16="http://schemas.microsoft.com/office/drawing/2014/main" id="{B4F2D136-AEDE-7381-E60B-9BA3A40AC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6649" y="2673913"/>
                <a:ext cx="468333" cy="369332"/>
              </a:xfrm>
              <a:prstGeom prst="rect">
                <a:avLst/>
              </a:prstGeom>
              <a:blipFill>
                <a:blip r:embed="rId17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/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31">
                <a:extLst>
                  <a:ext uri="{FF2B5EF4-FFF2-40B4-BE49-F238E27FC236}">
                    <a16:creationId xmlns:a16="http://schemas.microsoft.com/office/drawing/2014/main" id="{96ACE29C-6AAE-5E07-E76E-F4F84CDF4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8342" y="1125929"/>
                <a:ext cx="384143" cy="369332"/>
              </a:xfrm>
              <a:prstGeom prst="rect">
                <a:avLst/>
              </a:prstGeom>
              <a:blipFill>
                <a:blip r:embed="rId17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/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31">
                <a:extLst>
                  <a:ext uri="{FF2B5EF4-FFF2-40B4-BE49-F238E27FC236}">
                    <a16:creationId xmlns:a16="http://schemas.microsoft.com/office/drawing/2014/main" id="{CEE2D48D-386B-1E15-598D-D0221243B5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4630" y="2577948"/>
                <a:ext cx="449097" cy="369332"/>
              </a:xfrm>
              <a:prstGeom prst="rect">
                <a:avLst/>
              </a:prstGeom>
              <a:blipFill>
                <a:blip r:embed="rId17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6041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242113"/>
              </p:ext>
            </p:extLst>
          </p:nvPr>
        </p:nvGraphicFramePr>
        <p:xfrm>
          <a:off x="488515" y="563880"/>
          <a:ext cx="11212881" cy="3364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20s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86%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old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72% (%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 (76% 91s??)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81s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(new)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64% (75%)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155s (183s) 135s of fast.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7667469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([21-24], 10s,100s,400s)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C000"/>
                          </a:solidFill>
                        </a:rPr>
                        <a:t>60% / 69% / 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71% </a:t>
                      </a:r>
                      <a:r>
                        <a:rPr lang="fr-FR" b="1" dirty="0">
                          <a:solidFill>
                            <a:srgbClr val="FFC000"/>
                          </a:solidFill>
                        </a:rPr>
                        <a:t>/ 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FFC000"/>
                          </a:solidFill>
                        </a:rPr>
                        <a:t>69s  / 91s /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61s </a:t>
                      </a:r>
                      <a:r>
                        <a:rPr lang="fr-FR" b="1" dirty="0">
                          <a:solidFill>
                            <a:srgbClr val="FFC000"/>
                          </a:solidFill>
                        </a:rPr>
                        <a:t>/ 113s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190226"/>
                  </a:ext>
                </a:extLst>
              </a:tr>
              <a:tr h="9864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15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8x100,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0.026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019DC717-29BA-0BD2-5867-7970D75D0F8C}"/>
                  </a:ext>
                </a:extLst>
              </p14:cNvPr>
              <p14:cNvContentPartPr/>
              <p14:nvPr/>
            </p14:nvContentPartPr>
            <p14:xfrm>
              <a:off x="10807957" y="6137206"/>
              <a:ext cx="39960" cy="19440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019DC717-29BA-0BD2-5867-7970D75D0F8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798957" y="6128566"/>
                <a:ext cx="5760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E60D99B4-E166-79F3-7075-8A895EC9CD16}"/>
                  </a:ext>
                </a:extLst>
              </p14:cNvPr>
              <p14:cNvContentPartPr/>
              <p14:nvPr/>
            </p14:nvContentPartPr>
            <p14:xfrm>
              <a:off x="10969957" y="6115966"/>
              <a:ext cx="109800" cy="18792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E60D99B4-E166-79F3-7075-8A895EC9CD16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960957" y="6106966"/>
                <a:ext cx="127440" cy="20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Encre 35">
                <a:extLst>
                  <a:ext uri="{FF2B5EF4-FFF2-40B4-BE49-F238E27FC236}">
                    <a16:creationId xmlns:a16="http://schemas.microsoft.com/office/drawing/2014/main" id="{9A02BF94-82C7-B5FB-75EB-7F913218CA51}"/>
                  </a:ext>
                </a:extLst>
              </p14:cNvPr>
              <p14:cNvContentPartPr/>
              <p14:nvPr/>
            </p14:nvContentPartPr>
            <p14:xfrm>
              <a:off x="10806877" y="6456166"/>
              <a:ext cx="18000" cy="164880"/>
            </p14:xfrm>
          </p:contentPart>
        </mc:Choice>
        <mc:Fallback xmlns="">
          <p:pic>
            <p:nvPicPr>
              <p:cNvPr id="36" name="Encre 35">
                <a:extLst>
                  <a:ext uri="{FF2B5EF4-FFF2-40B4-BE49-F238E27FC236}">
                    <a16:creationId xmlns:a16="http://schemas.microsoft.com/office/drawing/2014/main" id="{9A02BF94-82C7-B5FB-75EB-7F913218CA5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797877" y="6447526"/>
                <a:ext cx="356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BEB3E648-A75A-9BF8-2906-9EA2492F8AB1}"/>
                  </a:ext>
                </a:extLst>
              </p14:cNvPr>
              <p14:cNvContentPartPr/>
              <p14:nvPr/>
            </p14:nvContentPartPr>
            <p14:xfrm>
              <a:off x="10930357" y="6402886"/>
              <a:ext cx="75960" cy="1929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BEB3E648-A75A-9BF8-2906-9EA2492F8AB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0921717" y="6393886"/>
                <a:ext cx="93600" cy="210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9" name="Encre 38">
                <a:extLst>
                  <a:ext uri="{FF2B5EF4-FFF2-40B4-BE49-F238E27FC236}">
                    <a16:creationId xmlns:a16="http://schemas.microsoft.com/office/drawing/2014/main" id="{BE0FE6BD-D4ED-FD5C-996E-FF86F7D169C6}"/>
                  </a:ext>
                </a:extLst>
              </p14:cNvPr>
              <p14:cNvContentPartPr/>
              <p14:nvPr/>
            </p14:nvContentPartPr>
            <p14:xfrm>
              <a:off x="10025317" y="6000766"/>
              <a:ext cx="201600" cy="200520"/>
            </p14:xfrm>
          </p:contentPart>
        </mc:Choice>
        <mc:Fallback xmlns="">
          <p:pic>
            <p:nvPicPr>
              <p:cNvPr id="39" name="Encre 38">
                <a:extLst>
                  <a:ext uri="{FF2B5EF4-FFF2-40B4-BE49-F238E27FC236}">
                    <a16:creationId xmlns:a16="http://schemas.microsoft.com/office/drawing/2014/main" id="{BE0FE6BD-D4ED-FD5C-996E-FF86F7D169C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0016317" y="5992126"/>
                <a:ext cx="21924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767BC800-E859-F6AA-F22E-B6C279303B34}"/>
                  </a:ext>
                </a:extLst>
              </p14:cNvPr>
              <p14:cNvContentPartPr/>
              <p14:nvPr/>
            </p14:nvContentPartPr>
            <p14:xfrm>
              <a:off x="10081477" y="6319006"/>
              <a:ext cx="220320" cy="2257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767BC800-E859-F6AA-F22E-B6C279303B3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0072477" y="6310006"/>
                <a:ext cx="237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3" name="Encre 42">
                <a:extLst>
                  <a:ext uri="{FF2B5EF4-FFF2-40B4-BE49-F238E27FC236}">
                    <a16:creationId xmlns:a16="http://schemas.microsoft.com/office/drawing/2014/main" id="{DE0089AB-ED1E-D57D-CB61-838A95D86847}"/>
                  </a:ext>
                </a:extLst>
              </p14:cNvPr>
              <p14:cNvContentPartPr/>
              <p14:nvPr/>
            </p14:nvContentPartPr>
            <p14:xfrm>
              <a:off x="9714637" y="6665326"/>
              <a:ext cx="22320" cy="189720"/>
            </p14:xfrm>
          </p:contentPart>
        </mc:Choice>
        <mc:Fallback xmlns="">
          <p:pic>
            <p:nvPicPr>
              <p:cNvPr id="43" name="Encre 42">
                <a:extLst>
                  <a:ext uri="{FF2B5EF4-FFF2-40B4-BE49-F238E27FC236}">
                    <a16:creationId xmlns:a16="http://schemas.microsoft.com/office/drawing/2014/main" id="{DE0089AB-ED1E-D57D-CB61-838A95D86847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05637" y="6656686"/>
                <a:ext cx="3996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4" name="Encre 43">
                <a:extLst>
                  <a:ext uri="{FF2B5EF4-FFF2-40B4-BE49-F238E27FC236}">
                    <a16:creationId xmlns:a16="http://schemas.microsoft.com/office/drawing/2014/main" id="{24017016-E041-12CC-7924-23AB764D5BE5}"/>
                  </a:ext>
                </a:extLst>
              </p14:cNvPr>
              <p14:cNvContentPartPr/>
              <p14:nvPr/>
            </p14:nvContentPartPr>
            <p14:xfrm>
              <a:off x="9852157" y="6599086"/>
              <a:ext cx="79560" cy="18000"/>
            </p14:xfrm>
          </p:contentPart>
        </mc:Choice>
        <mc:Fallback xmlns="">
          <p:pic>
            <p:nvPicPr>
              <p:cNvPr id="44" name="Encre 43">
                <a:extLst>
                  <a:ext uri="{FF2B5EF4-FFF2-40B4-BE49-F238E27FC236}">
                    <a16:creationId xmlns:a16="http://schemas.microsoft.com/office/drawing/2014/main" id="{24017016-E041-12CC-7924-23AB764D5BE5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9843517" y="6590446"/>
                <a:ext cx="972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5" name="Encre 44">
                <a:extLst>
                  <a:ext uri="{FF2B5EF4-FFF2-40B4-BE49-F238E27FC236}">
                    <a16:creationId xmlns:a16="http://schemas.microsoft.com/office/drawing/2014/main" id="{8DD81422-653B-848B-B45F-133B51512EB6}"/>
                  </a:ext>
                </a:extLst>
              </p14:cNvPr>
              <p14:cNvContentPartPr/>
              <p14:nvPr/>
            </p14:nvContentPartPr>
            <p14:xfrm>
              <a:off x="9835237" y="6636886"/>
              <a:ext cx="92160" cy="150480"/>
            </p14:xfrm>
          </p:contentPart>
        </mc:Choice>
        <mc:Fallback xmlns="">
          <p:pic>
            <p:nvPicPr>
              <p:cNvPr id="45" name="Encre 44">
                <a:extLst>
                  <a:ext uri="{FF2B5EF4-FFF2-40B4-BE49-F238E27FC236}">
                    <a16:creationId xmlns:a16="http://schemas.microsoft.com/office/drawing/2014/main" id="{8DD81422-653B-848B-B45F-133B51512EB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826597" y="6627886"/>
                <a:ext cx="109800" cy="16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F042D073-9093-A283-9C59-AE512A08084B}"/>
                  </a:ext>
                </a:extLst>
              </p14:cNvPr>
              <p14:cNvContentPartPr/>
              <p14:nvPr/>
            </p14:nvContentPartPr>
            <p14:xfrm>
              <a:off x="10310437" y="6681166"/>
              <a:ext cx="18720" cy="25128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F042D073-9093-A283-9C59-AE512A08084B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301797" y="6672166"/>
                <a:ext cx="3636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9487CC6E-4C0B-CA00-C1C1-1BF9EA576814}"/>
                  </a:ext>
                </a:extLst>
              </p14:cNvPr>
              <p14:cNvContentPartPr/>
              <p14:nvPr/>
            </p14:nvContentPartPr>
            <p14:xfrm>
              <a:off x="10355437" y="6699166"/>
              <a:ext cx="209160" cy="29268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9487CC6E-4C0B-CA00-C1C1-1BF9EA57681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46437" y="6690526"/>
                <a:ext cx="22680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0" name="Encre 49">
                <a:extLst>
                  <a:ext uri="{FF2B5EF4-FFF2-40B4-BE49-F238E27FC236}">
                    <a16:creationId xmlns:a16="http://schemas.microsoft.com/office/drawing/2014/main" id="{72A3EDBE-4243-94A5-8CB1-31ACBFA60CE9}"/>
                  </a:ext>
                </a:extLst>
              </p14:cNvPr>
              <p14:cNvContentPartPr/>
              <p14:nvPr/>
            </p14:nvContentPartPr>
            <p14:xfrm>
              <a:off x="10392877" y="6852886"/>
              <a:ext cx="222840" cy="18000"/>
            </p14:xfrm>
          </p:contentPart>
        </mc:Choice>
        <mc:Fallback xmlns="">
          <p:pic>
            <p:nvPicPr>
              <p:cNvPr id="50" name="Encre 49">
                <a:extLst>
                  <a:ext uri="{FF2B5EF4-FFF2-40B4-BE49-F238E27FC236}">
                    <a16:creationId xmlns:a16="http://schemas.microsoft.com/office/drawing/2014/main" id="{72A3EDBE-4243-94A5-8CB1-31ACBFA60CE9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384237" y="6843886"/>
                <a:ext cx="24048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9F0869F6-F05B-7D99-63FD-61F2D2E94D70}"/>
                  </a:ext>
                </a:extLst>
              </p14:cNvPr>
              <p14:cNvContentPartPr/>
              <p14:nvPr/>
            </p14:nvContentPartPr>
            <p14:xfrm>
              <a:off x="9193717" y="3418126"/>
              <a:ext cx="280440" cy="350640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9F0869F6-F05B-7D99-63FD-61F2D2E94D70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9184717" y="3409126"/>
                <a:ext cx="298080" cy="352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5" name="Encre 74">
                <a:extLst>
                  <a:ext uri="{FF2B5EF4-FFF2-40B4-BE49-F238E27FC236}">
                    <a16:creationId xmlns:a16="http://schemas.microsoft.com/office/drawing/2014/main" id="{E787163E-3255-ABC8-7FEE-BA53C2F67EAC}"/>
                  </a:ext>
                </a:extLst>
              </p14:cNvPr>
              <p14:cNvContentPartPr/>
              <p14:nvPr/>
            </p14:nvContentPartPr>
            <p14:xfrm>
              <a:off x="9372277" y="3472486"/>
              <a:ext cx="13320" cy="18000"/>
            </p14:xfrm>
          </p:contentPart>
        </mc:Choice>
        <mc:Fallback xmlns="">
          <p:pic>
            <p:nvPicPr>
              <p:cNvPr id="75" name="Encre 74">
                <a:extLst>
                  <a:ext uri="{FF2B5EF4-FFF2-40B4-BE49-F238E27FC236}">
                    <a16:creationId xmlns:a16="http://schemas.microsoft.com/office/drawing/2014/main" id="{E787163E-3255-ABC8-7FEE-BA53C2F67EA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363277" y="3463486"/>
                <a:ext cx="309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77" name="Encre 76">
                <a:extLst>
                  <a:ext uri="{FF2B5EF4-FFF2-40B4-BE49-F238E27FC236}">
                    <a16:creationId xmlns:a16="http://schemas.microsoft.com/office/drawing/2014/main" id="{3743608F-143D-3F8F-8EC4-76C3707E9965}"/>
                  </a:ext>
                </a:extLst>
              </p14:cNvPr>
              <p14:cNvContentPartPr/>
              <p14:nvPr/>
            </p14:nvContentPartPr>
            <p14:xfrm>
              <a:off x="9446797" y="4035526"/>
              <a:ext cx="16560" cy="12240"/>
            </p14:xfrm>
          </p:contentPart>
        </mc:Choice>
        <mc:Fallback xmlns="">
          <p:pic>
            <p:nvPicPr>
              <p:cNvPr id="77" name="Encre 76">
                <a:extLst>
                  <a:ext uri="{FF2B5EF4-FFF2-40B4-BE49-F238E27FC236}">
                    <a16:creationId xmlns:a16="http://schemas.microsoft.com/office/drawing/2014/main" id="{3743608F-143D-3F8F-8EC4-76C3707E996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9438157" y="4026526"/>
                <a:ext cx="34200" cy="2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0" name="Encre 79">
                <a:extLst>
                  <a:ext uri="{FF2B5EF4-FFF2-40B4-BE49-F238E27FC236}">
                    <a16:creationId xmlns:a16="http://schemas.microsoft.com/office/drawing/2014/main" id="{182A0B31-2899-F466-5E93-DD2A6C9438FB}"/>
                  </a:ext>
                </a:extLst>
              </p14:cNvPr>
              <p14:cNvContentPartPr/>
              <p14:nvPr/>
            </p14:nvContentPartPr>
            <p14:xfrm>
              <a:off x="9979957" y="5606206"/>
              <a:ext cx="232200" cy="190800"/>
            </p14:xfrm>
          </p:contentPart>
        </mc:Choice>
        <mc:Fallback xmlns="">
          <p:pic>
            <p:nvPicPr>
              <p:cNvPr id="80" name="Encre 79">
                <a:extLst>
                  <a:ext uri="{FF2B5EF4-FFF2-40B4-BE49-F238E27FC236}">
                    <a16:creationId xmlns:a16="http://schemas.microsoft.com/office/drawing/2014/main" id="{182A0B31-2899-F466-5E93-DD2A6C9438FB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9971317" y="5597206"/>
                <a:ext cx="249840" cy="20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101" name="Encre 100">
                <a:extLst>
                  <a:ext uri="{FF2B5EF4-FFF2-40B4-BE49-F238E27FC236}">
                    <a16:creationId xmlns:a16="http://schemas.microsoft.com/office/drawing/2014/main" id="{1880E1C9-1017-5F0D-F7C5-9CF68B3C1A77}"/>
                  </a:ext>
                </a:extLst>
              </p14:cNvPr>
              <p14:cNvContentPartPr/>
              <p14:nvPr/>
            </p14:nvContentPartPr>
            <p14:xfrm>
              <a:off x="1999117" y="4842286"/>
              <a:ext cx="85320" cy="133560"/>
            </p14:xfrm>
          </p:contentPart>
        </mc:Choice>
        <mc:Fallback xmlns="">
          <p:pic>
            <p:nvPicPr>
              <p:cNvPr id="101" name="Encre 100">
                <a:extLst>
                  <a:ext uri="{FF2B5EF4-FFF2-40B4-BE49-F238E27FC236}">
                    <a16:creationId xmlns:a16="http://schemas.microsoft.com/office/drawing/2014/main" id="{1880E1C9-1017-5F0D-F7C5-9CF68B3C1A77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990117" y="4833286"/>
                <a:ext cx="102960" cy="15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102" name="Encre 101">
                <a:extLst>
                  <a:ext uri="{FF2B5EF4-FFF2-40B4-BE49-F238E27FC236}">
                    <a16:creationId xmlns:a16="http://schemas.microsoft.com/office/drawing/2014/main" id="{30C54ECE-218C-71A8-5A17-140C7153A0F6}"/>
                  </a:ext>
                </a:extLst>
              </p14:cNvPr>
              <p14:cNvContentPartPr/>
              <p14:nvPr/>
            </p14:nvContentPartPr>
            <p14:xfrm>
              <a:off x="1617157" y="4746886"/>
              <a:ext cx="145440" cy="358200"/>
            </p14:xfrm>
          </p:contentPart>
        </mc:Choice>
        <mc:Fallback xmlns="">
          <p:pic>
            <p:nvPicPr>
              <p:cNvPr id="102" name="Encre 101">
                <a:extLst>
                  <a:ext uri="{FF2B5EF4-FFF2-40B4-BE49-F238E27FC236}">
                    <a16:creationId xmlns:a16="http://schemas.microsoft.com/office/drawing/2014/main" id="{30C54ECE-218C-71A8-5A17-140C7153A0F6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1608157" y="4737886"/>
                <a:ext cx="163080" cy="37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104" name="Encre 103">
                <a:extLst>
                  <a:ext uri="{FF2B5EF4-FFF2-40B4-BE49-F238E27FC236}">
                    <a16:creationId xmlns:a16="http://schemas.microsoft.com/office/drawing/2014/main" id="{B98A7C77-73C3-8ABC-232E-B279D90CB049}"/>
                  </a:ext>
                </a:extLst>
              </p14:cNvPr>
              <p14:cNvContentPartPr/>
              <p14:nvPr/>
            </p14:nvContentPartPr>
            <p14:xfrm>
              <a:off x="333757" y="4813486"/>
              <a:ext cx="95400" cy="289440"/>
            </p14:xfrm>
          </p:contentPart>
        </mc:Choice>
        <mc:Fallback xmlns="">
          <p:pic>
            <p:nvPicPr>
              <p:cNvPr id="104" name="Encre 103">
                <a:extLst>
                  <a:ext uri="{FF2B5EF4-FFF2-40B4-BE49-F238E27FC236}">
                    <a16:creationId xmlns:a16="http://schemas.microsoft.com/office/drawing/2014/main" id="{B98A7C77-73C3-8ABC-232E-B279D90CB049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24757" y="4804486"/>
                <a:ext cx="113040" cy="30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0" name="Groupe 109">
            <a:extLst>
              <a:ext uri="{FF2B5EF4-FFF2-40B4-BE49-F238E27FC236}">
                <a16:creationId xmlns:a16="http://schemas.microsoft.com/office/drawing/2014/main" id="{2EFA603F-D37E-2BE3-742B-F8AD72EFDA66}"/>
              </a:ext>
            </a:extLst>
          </p:cNvPr>
          <p:cNvGrpSpPr/>
          <p:nvPr/>
        </p:nvGrpSpPr>
        <p:grpSpPr>
          <a:xfrm>
            <a:off x="576397" y="4726366"/>
            <a:ext cx="236880" cy="356400"/>
            <a:chOff x="576397" y="4726366"/>
            <a:chExt cx="236880" cy="35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86D308D5-5389-E4F7-0237-29E2045CC3B0}"/>
                    </a:ext>
                  </a:extLst>
                </p14:cNvPr>
                <p14:cNvContentPartPr/>
                <p14:nvPr/>
              </p14:nvContentPartPr>
              <p14:xfrm>
                <a:off x="576397" y="4726366"/>
                <a:ext cx="114120" cy="35640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86D308D5-5389-E4F7-0237-29E2045CC3B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567397" y="4717366"/>
                  <a:ext cx="13176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4DCC217C-1C53-6B92-3447-BA079E88900D}"/>
                    </a:ext>
                  </a:extLst>
                </p14:cNvPr>
                <p14:cNvContentPartPr/>
                <p14:nvPr/>
              </p14:nvContentPartPr>
              <p14:xfrm>
                <a:off x="741277" y="5011126"/>
                <a:ext cx="72000" cy="4212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4DCC217C-1C53-6B92-3447-BA079E88900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32637" y="5002486"/>
                  <a:ext cx="89640" cy="59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e 108">
            <a:extLst>
              <a:ext uri="{FF2B5EF4-FFF2-40B4-BE49-F238E27FC236}">
                <a16:creationId xmlns:a16="http://schemas.microsoft.com/office/drawing/2014/main" id="{FD72BE5F-8A38-6C9E-F422-FBE34F0B560E}"/>
              </a:ext>
            </a:extLst>
          </p:cNvPr>
          <p:cNvGrpSpPr/>
          <p:nvPr/>
        </p:nvGrpSpPr>
        <p:grpSpPr>
          <a:xfrm>
            <a:off x="950797" y="4721686"/>
            <a:ext cx="357840" cy="293760"/>
            <a:chOff x="950797" y="4721686"/>
            <a:chExt cx="357840" cy="29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7" name="Encre 106">
                  <a:extLst>
                    <a:ext uri="{FF2B5EF4-FFF2-40B4-BE49-F238E27FC236}">
                      <a16:creationId xmlns:a16="http://schemas.microsoft.com/office/drawing/2014/main" id="{B7605951-BB88-8DCD-5543-46C4C7410C67}"/>
                    </a:ext>
                  </a:extLst>
                </p14:cNvPr>
                <p14:cNvContentPartPr/>
                <p14:nvPr/>
              </p14:nvContentPartPr>
              <p14:xfrm>
                <a:off x="950797" y="4823926"/>
                <a:ext cx="132840" cy="191520"/>
              </p14:xfrm>
            </p:contentPart>
          </mc:Choice>
          <mc:Fallback xmlns="">
            <p:pic>
              <p:nvPicPr>
                <p:cNvPr id="107" name="Encre 106">
                  <a:extLst>
                    <a:ext uri="{FF2B5EF4-FFF2-40B4-BE49-F238E27FC236}">
                      <a16:creationId xmlns:a16="http://schemas.microsoft.com/office/drawing/2014/main" id="{B7605951-BB88-8DCD-5543-46C4C7410C6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42157" y="4814926"/>
                  <a:ext cx="1504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8A0E477-A42F-CAC9-FA55-B2131D67FFFF}"/>
                    </a:ext>
                  </a:extLst>
                </p14:cNvPr>
                <p14:cNvContentPartPr/>
                <p14:nvPr/>
              </p14:nvContentPartPr>
              <p14:xfrm>
                <a:off x="1210717" y="4721686"/>
                <a:ext cx="97920" cy="27576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8A0E477-A42F-CAC9-FA55-B2131D67FFFF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202077" y="4712686"/>
                  <a:ext cx="115560" cy="293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2" name="Groupe 111">
            <a:extLst>
              <a:ext uri="{FF2B5EF4-FFF2-40B4-BE49-F238E27FC236}">
                <a16:creationId xmlns:a16="http://schemas.microsoft.com/office/drawing/2014/main" id="{9D772C00-0367-0910-EC31-B1C4D4D7AB5C}"/>
              </a:ext>
            </a:extLst>
          </p:cNvPr>
          <p:cNvGrpSpPr/>
          <p:nvPr/>
        </p:nvGrpSpPr>
        <p:grpSpPr>
          <a:xfrm>
            <a:off x="450037" y="5378686"/>
            <a:ext cx="1558440" cy="1419840"/>
            <a:chOff x="450037" y="5378686"/>
            <a:chExt cx="1558440" cy="141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F3C2E88C-D193-B771-EB04-D5543522019F}"/>
                    </a:ext>
                  </a:extLst>
                </p14:cNvPr>
                <p14:cNvContentPartPr/>
                <p14:nvPr/>
              </p14:nvContentPartPr>
              <p14:xfrm>
                <a:off x="1064917" y="6576046"/>
                <a:ext cx="32760" cy="111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F3C2E88C-D193-B771-EB04-D5543522019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55917" y="6567406"/>
                  <a:ext cx="50400" cy="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040DA4BE-1BC1-394C-6391-B8377D8A2C3A}"/>
                    </a:ext>
                  </a:extLst>
                </p14:cNvPr>
                <p14:cNvContentPartPr/>
                <p14:nvPr/>
              </p14:nvContentPartPr>
              <p14:xfrm>
                <a:off x="1202077" y="6654526"/>
                <a:ext cx="160920" cy="399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040DA4BE-1BC1-394C-6391-B8377D8A2C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193437" y="6645526"/>
                  <a:ext cx="17856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4F6E0B65-F7D0-8926-7294-888BC428A996}"/>
                    </a:ext>
                  </a:extLst>
                </p14:cNvPr>
                <p14:cNvContentPartPr/>
                <p14:nvPr/>
              </p14:nvContentPartPr>
              <p14:xfrm>
                <a:off x="450037" y="5598286"/>
                <a:ext cx="32040" cy="43668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4F6E0B65-F7D0-8926-7294-888BC428A996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441397" y="5589286"/>
                  <a:ext cx="4968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6368059E-F0DE-5C11-4229-38FF19164768}"/>
                    </a:ext>
                  </a:extLst>
                </p14:cNvPr>
                <p14:cNvContentPartPr/>
                <p14:nvPr/>
              </p14:nvContentPartPr>
              <p14:xfrm>
                <a:off x="569557" y="5584966"/>
                <a:ext cx="102240" cy="32508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6368059E-F0DE-5C11-4229-38FF19164768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60917" y="5576326"/>
                  <a:ext cx="11988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E94D4712-48BC-DE91-F1E8-9616ECAD047C}"/>
                    </a:ext>
                  </a:extLst>
                </p14:cNvPr>
                <p14:cNvContentPartPr/>
                <p14:nvPr/>
              </p14:nvContentPartPr>
              <p14:xfrm>
                <a:off x="724717" y="5803486"/>
                <a:ext cx="42120" cy="331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E94D4712-48BC-DE91-F1E8-9616ECAD04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15717" y="5794486"/>
                  <a:ext cx="5976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1BF5973A-DA3B-BEFA-2F16-18BF0BD0A3F2}"/>
                    </a:ext>
                  </a:extLst>
                </p14:cNvPr>
                <p14:cNvContentPartPr/>
                <p14:nvPr/>
              </p14:nvContentPartPr>
              <p14:xfrm>
                <a:off x="987517" y="5621686"/>
                <a:ext cx="134640" cy="20628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1BF5973A-DA3B-BEFA-2F16-18BF0BD0A3F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978877" y="5613046"/>
                  <a:ext cx="152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46DE028A-0F95-D616-F400-4735739C90D2}"/>
                    </a:ext>
                  </a:extLst>
                </p14:cNvPr>
                <p14:cNvContentPartPr/>
                <p14:nvPr/>
              </p14:nvContentPartPr>
              <p14:xfrm>
                <a:off x="1199917" y="5529886"/>
                <a:ext cx="146160" cy="3693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46DE028A-0F95-D616-F400-4735739C90D2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91277" y="5521246"/>
                  <a:ext cx="16380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62752BA-1EA1-1A74-1D60-072894B43113}"/>
                    </a:ext>
                  </a:extLst>
                </p14:cNvPr>
                <p14:cNvContentPartPr/>
                <p14:nvPr/>
              </p14:nvContentPartPr>
              <p14:xfrm>
                <a:off x="584677" y="6193006"/>
                <a:ext cx="20160" cy="1915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62752BA-1EA1-1A74-1D60-072894B4311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576037" y="6184366"/>
                  <a:ext cx="37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89D39958-9CF1-D420-2720-D138A7EDC2B1}"/>
                    </a:ext>
                  </a:extLst>
                </p14:cNvPr>
                <p14:cNvContentPartPr/>
                <p14:nvPr/>
              </p14:nvContentPartPr>
              <p14:xfrm>
                <a:off x="704917" y="6145846"/>
                <a:ext cx="148320" cy="3085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89D39958-9CF1-D420-2720-D138A7EDC2B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96277" y="6136846"/>
                  <a:ext cx="165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1CC58133-D731-6618-047C-ED2546910931}"/>
                    </a:ext>
                  </a:extLst>
                </p14:cNvPr>
                <p14:cNvContentPartPr/>
                <p14:nvPr/>
              </p14:nvContentPartPr>
              <p14:xfrm>
                <a:off x="983917" y="6349246"/>
                <a:ext cx="14040" cy="39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1CC58133-D731-6618-047C-ED254691093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75277" y="6340246"/>
                  <a:ext cx="3168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273111F0-827C-9A7F-2C60-F68D1AAA20A7}"/>
                    </a:ext>
                  </a:extLst>
                </p14:cNvPr>
                <p14:cNvContentPartPr/>
                <p14:nvPr/>
              </p14:nvContentPartPr>
              <p14:xfrm>
                <a:off x="1076437" y="6131446"/>
                <a:ext cx="163800" cy="20268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273111F0-827C-9A7F-2C60-F68D1AAA20A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1067437" y="6122446"/>
                  <a:ext cx="18144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812A90D5-B1E4-772F-1119-EF45215AC586}"/>
                    </a:ext>
                  </a:extLst>
                </p14:cNvPr>
                <p14:cNvContentPartPr/>
                <p14:nvPr/>
              </p14:nvContentPartPr>
              <p14:xfrm>
                <a:off x="1369837" y="5997886"/>
                <a:ext cx="216720" cy="3074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812A90D5-B1E4-772F-1119-EF45215AC58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361197" y="5988886"/>
                  <a:ext cx="234360" cy="32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F44A79FD-5F0A-288B-A89D-A41810CFC720}"/>
                    </a:ext>
                  </a:extLst>
                </p14:cNvPr>
                <p14:cNvContentPartPr/>
                <p14:nvPr/>
              </p14:nvContentPartPr>
              <p14:xfrm>
                <a:off x="624997" y="5530966"/>
                <a:ext cx="129960" cy="5904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F44A79FD-5F0A-288B-A89D-A41810CFC720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15997" y="5521966"/>
                  <a:ext cx="14760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720616EE-A41B-3CF0-1900-9F4F10F04745}"/>
                    </a:ext>
                  </a:extLst>
                </p14:cNvPr>
                <p14:cNvContentPartPr/>
                <p14:nvPr/>
              </p14:nvContentPartPr>
              <p14:xfrm>
                <a:off x="1079677" y="5475526"/>
                <a:ext cx="277200" cy="47988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720616EE-A41B-3CF0-1900-9F4F10F04745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70677" y="5466886"/>
                  <a:ext cx="29484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4EC87B68-650F-F5B4-6D16-17C76AE10671}"/>
                    </a:ext>
                  </a:extLst>
                </p14:cNvPr>
                <p14:cNvContentPartPr/>
                <p14:nvPr/>
              </p14:nvContentPartPr>
              <p14:xfrm>
                <a:off x="943597" y="6247366"/>
                <a:ext cx="122400" cy="4824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4EC87B68-650F-F5B4-6D16-17C76AE10671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34957" y="6238366"/>
                  <a:ext cx="140040" cy="6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CA2FB8C2-7FDC-50AF-EBD0-1EF694EB00C8}"/>
                    </a:ext>
                  </a:extLst>
                </p14:cNvPr>
                <p14:cNvContentPartPr/>
                <p14:nvPr/>
              </p14:nvContentPartPr>
              <p14:xfrm>
                <a:off x="811837" y="5728606"/>
                <a:ext cx="124560" cy="2556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CA2FB8C2-7FDC-50AF-EBD0-1EF694EB00C8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802837" y="5719966"/>
                  <a:ext cx="1422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73672755-CFDA-1AE7-DD70-A0C6603E678D}"/>
                    </a:ext>
                  </a:extLst>
                </p14:cNvPr>
                <p14:cNvContentPartPr/>
                <p14:nvPr/>
              </p14:nvContentPartPr>
              <p14:xfrm>
                <a:off x="1440757" y="5726806"/>
                <a:ext cx="1440" cy="54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73672755-CFDA-1AE7-DD70-A0C6603E678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431757" y="5717806"/>
                  <a:ext cx="1908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C778D009-10CB-244C-6753-9ABFBB7367D1}"/>
                    </a:ext>
                  </a:extLst>
                </p14:cNvPr>
                <p14:cNvContentPartPr/>
                <p14:nvPr/>
              </p14:nvContentPartPr>
              <p14:xfrm>
                <a:off x="1693837" y="6100846"/>
                <a:ext cx="720" cy="72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C778D009-10CB-244C-6753-9ABFBB7367D1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684837" y="6091846"/>
                  <a:ext cx="18360" cy="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94DE1CA4-0414-76CB-ACB8-8F08FECCEA9D}"/>
                    </a:ext>
                  </a:extLst>
                </p14:cNvPr>
                <p14:cNvContentPartPr/>
                <p14:nvPr/>
              </p14:nvContentPartPr>
              <p14:xfrm>
                <a:off x="1632277" y="6184366"/>
                <a:ext cx="37440" cy="16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94DE1CA4-0414-76CB-ACB8-8F08FECCEA9D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623277" y="6175366"/>
                  <a:ext cx="5508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FB61EF38-7771-D698-4B0F-7CC078120654}"/>
                    </a:ext>
                  </a:extLst>
                </p14:cNvPr>
                <p14:cNvContentPartPr/>
                <p14:nvPr/>
              </p14:nvContentPartPr>
              <p14:xfrm>
                <a:off x="743797" y="6607006"/>
                <a:ext cx="48240" cy="191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FB61EF38-7771-D698-4B0F-7CC078120654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35157" y="6598006"/>
                  <a:ext cx="6588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6BA88D19-515F-0149-67B9-8E4FF074AC6A}"/>
                    </a:ext>
                  </a:extLst>
                </p14:cNvPr>
                <p14:cNvContentPartPr/>
                <p14:nvPr/>
              </p14:nvContentPartPr>
              <p14:xfrm>
                <a:off x="907957" y="6634006"/>
                <a:ext cx="91080" cy="1483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6BA88D19-515F-0149-67B9-8E4FF074AC6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898957" y="6625006"/>
                  <a:ext cx="1087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171F169-34BD-9485-6FE6-3A14C4C8C698}"/>
                    </a:ext>
                  </a:extLst>
                </p14:cNvPr>
                <p14:cNvContentPartPr/>
                <p14:nvPr/>
              </p14:nvContentPartPr>
              <p14:xfrm>
                <a:off x="1116037" y="6635806"/>
                <a:ext cx="68040" cy="6336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171F169-34BD-9485-6FE6-3A14C4C8C698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107037" y="6626806"/>
                  <a:ext cx="856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43B15E99-E023-8674-8384-2E999058F5D6}"/>
                    </a:ext>
                  </a:extLst>
                </p14:cNvPr>
                <p14:cNvContentPartPr/>
                <p14:nvPr/>
              </p14:nvContentPartPr>
              <p14:xfrm>
                <a:off x="1352557" y="6502246"/>
                <a:ext cx="55080" cy="2268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43B15E99-E023-8674-8384-2E999058F5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343557" y="6493246"/>
                  <a:ext cx="7272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15E3EF06-5D38-33CC-5D80-5A81D443C220}"/>
                    </a:ext>
                  </a:extLst>
                </p14:cNvPr>
                <p14:cNvContentPartPr/>
                <p14:nvPr/>
              </p14:nvContentPartPr>
              <p14:xfrm>
                <a:off x="1562797" y="6440686"/>
                <a:ext cx="84960" cy="25128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15E3EF06-5D38-33CC-5D80-5A81D443C22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553797" y="6431686"/>
                  <a:ext cx="102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FD5996B-AD6D-2431-045B-55151AEDBE89}"/>
                    </a:ext>
                  </a:extLst>
                </p14:cNvPr>
                <p14:cNvContentPartPr/>
                <p14:nvPr/>
              </p14:nvContentPartPr>
              <p14:xfrm>
                <a:off x="1697437" y="5430886"/>
                <a:ext cx="221760" cy="30024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FD5996B-AD6D-2431-045B-55151AEDBE8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688797" y="5422246"/>
                  <a:ext cx="23940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1B1BC7D5-41C5-0863-8469-4B8A320E66A1}"/>
                    </a:ext>
                  </a:extLst>
                </p14:cNvPr>
                <p14:cNvContentPartPr/>
                <p14:nvPr/>
              </p14:nvContentPartPr>
              <p14:xfrm>
                <a:off x="1537237" y="5440606"/>
                <a:ext cx="122400" cy="45360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1B1BC7D5-41C5-0863-8469-4B8A320E66A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528237" y="5431606"/>
                  <a:ext cx="140040" cy="47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596420D8-843C-1E96-86E3-82ACE4B62FB1}"/>
                    </a:ext>
                  </a:extLst>
                </p14:cNvPr>
                <p14:cNvContentPartPr/>
                <p14:nvPr/>
              </p14:nvContentPartPr>
              <p14:xfrm>
                <a:off x="1800037" y="5378686"/>
                <a:ext cx="208440" cy="11664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596420D8-843C-1E96-86E3-82ACE4B62FB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791397" y="5369686"/>
                  <a:ext cx="2260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39E85CFF-5A9D-D5BC-1C52-CA7ACDC8451A}"/>
                    </a:ext>
                  </a:extLst>
                </p14:cNvPr>
                <p14:cNvContentPartPr/>
                <p14:nvPr/>
              </p14:nvContentPartPr>
              <p14:xfrm>
                <a:off x="1788157" y="5526646"/>
                <a:ext cx="121320" cy="25632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39E85CFF-5A9D-D5BC-1C52-CA7ACDC8451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779517" y="5518006"/>
                  <a:ext cx="138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951A7EDB-2819-5236-9B2E-A2CE16A7D88D}"/>
                    </a:ext>
                  </a:extLst>
                </p14:cNvPr>
                <p14:cNvContentPartPr/>
                <p14:nvPr/>
              </p14:nvContentPartPr>
              <p14:xfrm>
                <a:off x="714277" y="6415486"/>
                <a:ext cx="812880" cy="13284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951A7EDB-2819-5236-9B2E-A2CE16A7D88D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705277" y="6406486"/>
                  <a:ext cx="830520" cy="150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9">
            <p14:nvContentPartPr>
              <p14:cNvPr id="113" name="Encre 112">
                <a:extLst>
                  <a:ext uri="{FF2B5EF4-FFF2-40B4-BE49-F238E27FC236}">
                    <a16:creationId xmlns:a16="http://schemas.microsoft.com/office/drawing/2014/main" id="{9CEA97F3-7929-E965-34FE-8168C7BC3192}"/>
                  </a:ext>
                </a:extLst>
              </p14:cNvPr>
              <p14:cNvContentPartPr/>
              <p14:nvPr/>
            </p14:nvContentPartPr>
            <p14:xfrm>
              <a:off x="9928837" y="5808886"/>
              <a:ext cx="1095120" cy="62640"/>
            </p14:xfrm>
          </p:contentPart>
        </mc:Choice>
        <mc:Fallback xmlns="">
          <p:pic>
            <p:nvPicPr>
              <p:cNvPr id="113" name="Encre 112">
                <a:extLst>
                  <a:ext uri="{FF2B5EF4-FFF2-40B4-BE49-F238E27FC236}">
                    <a16:creationId xmlns:a16="http://schemas.microsoft.com/office/drawing/2014/main" id="{9CEA97F3-7929-E965-34FE-8168C7BC3192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9920197" y="5799886"/>
                <a:ext cx="1112760" cy="802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6" name="Groupe 115">
            <a:extLst>
              <a:ext uri="{FF2B5EF4-FFF2-40B4-BE49-F238E27FC236}">
                <a16:creationId xmlns:a16="http://schemas.microsoft.com/office/drawing/2014/main" id="{E0D6D95B-0FFF-A0F1-53B1-1704DA148878}"/>
              </a:ext>
            </a:extLst>
          </p:cNvPr>
          <p:cNvGrpSpPr/>
          <p:nvPr/>
        </p:nvGrpSpPr>
        <p:grpSpPr>
          <a:xfrm>
            <a:off x="9460837" y="3014206"/>
            <a:ext cx="1861560" cy="2838960"/>
            <a:chOff x="9460837" y="3014206"/>
            <a:chExt cx="1861560" cy="283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1D406096-A7BF-F81F-E6CC-4FCE5286D041}"/>
                    </a:ext>
                  </a:extLst>
                </p14:cNvPr>
                <p14:cNvContentPartPr/>
                <p14:nvPr/>
              </p14:nvContentPartPr>
              <p14:xfrm>
                <a:off x="10871677" y="3152806"/>
                <a:ext cx="243360" cy="33156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1D406096-A7BF-F81F-E6CC-4FCE5286D041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0863037" y="3143806"/>
                  <a:ext cx="261000" cy="34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72D9C906-260A-EAB3-EA24-44C360C01A6E}"/>
                    </a:ext>
                  </a:extLst>
                </p14:cNvPr>
                <p14:cNvContentPartPr/>
                <p14:nvPr/>
              </p14:nvContentPartPr>
              <p14:xfrm>
                <a:off x="10744597" y="3014206"/>
                <a:ext cx="190440" cy="60372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72D9C906-260A-EAB3-EA24-44C360C01A6E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0735957" y="3005206"/>
                  <a:ext cx="208080" cy="62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FBB4B259-CD59-25F2-E23D-5A1BAA0964A7}"/>
                    </a:ext>
                  </a:extLst>
                </p14:cNvPr>
                <p14:cNvContentPartPr/>
                <p14:nvPr/>
              </p14:nvContentPartPr>
              <p14:xfrm>
                <a:off x="11161117" y="3055246"/>
                <a:ext cx="161280" cy="6555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FBB4B259-CD59-25F2-E23D-5A1BAA0964A7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11152117" y="3046606"/>
                  <a:ext cx="178920" cy="67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9834B258-A472-3C75-09F1-76DCFFB97CC3}"/>
                    </a:ext>
                  </a:extLst>
                </p14:cNvPr>
                <p14:cNvContentPartPr/>
                <p14:nvPr/>
              </p14:nvContentPartPr>
              <p14:xfrm>
                <a:off x="10743157" y="3781366"/>
                <a:ext cx="287640" cy="31500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9834B258-A472-3C75-09F1-76DCFFB97CC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10734157" y="3772366"/>
                  <a:ext cx="30528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2" name="Encre 1">
                  <a:extLst>
                    <a:ext uri="{FF2B5EF4-FFF2-40B4-BE49-F238E27FC236}">
                      <a16:creationId xmlns:a16="http://schemas.microsoft.com/office/drawing/2014/main" id="{66B86222-9846-D294-273C-E19BF275DB49}"/>
                    </a:ext>
                  </a:extLst>
                </p14:cNvPr>
                <p14:cNvContentPartPr/>
                <p14:nvPr/>
              </p14:nvContentPartPr>
              <p14:xfrm>
                <a:off x="9460837" y="3313726"/>
                <a:ext cx="465120" cy="299160"/>
              </p14:xfrm>
            </p:contentPart>
          </mc:Choice>
          <mc:Fallback xmlns="">
            <p:pic>
              <p:nvPicPr>
                <p:cNvPr id="2" name="Encre 1">
                  <a:extLst>
                    <a:ext uri="{FF2B5EF4-FFF2-40B4-BE49-F238E27FC236}">
                      <a16:creationId xmlns:a16="http://schemas.microsoft.com/office/drawing/2014/main" id="{66B86222-9846-D294-273C-E19BF275DB4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451837" y="3305086"/>
                  <a:ext cx="4827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5A4E3C99-717D-8354-FBE1-6FC57D6745FD}"/>
                    </a:ext>
                  </a:extLst>
                </p14:cNvPr>
                <p14:cNvContentPartPr/>
                <p14:nvPr/>
              </p14:nvContentPartPr>
              <p14:xfrm>
                <a:off x="9780877" y="3192406"/>
                <a:ext cx="291240" cy="460440"/>
              </p14:xfrm>
            </p:contentPart>
          </mc:Choice>
          <mc:Fallback xmlns=""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5A4E3C99-717D-8354-FBE1-6FC57D6745FD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9771877" y="3183766"/>
                  <a:ext cx="30888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2D53778-ED40-9909-9460-BCC0DF3BF03B}"/>
                    </a:ext>
                  </a:extLst>
                </p14:cNvPr>
                <p14:cNvContentPartPr/>
                <p14:nvPr/>
              </p14:nvContentPartPr>
              <p14:xfrm>
                <a:off x="9658477" y="3837526"/>
                <a:ext cx="338400" cy="28584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2D53778-ED40-9909-9460-BCC0DF3BF03B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9649837" y="3828886"/>
                  <a:ext cx="356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13D12878-6554-1565-4CAA-06C7C2E7597A}"/>
                    </a:ext>
                  </a:extLst>
                </p14:cNvPr>
                <p14:cNvContentPartPr/>
                <p14:nvPr/>
              </p14:nvContentPartPr>
              <p14:xfrm>
                <a:off x="9979597" y="3747526"/>
                <a:ext cx="262800" cy="37656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13D12878-6554-1565-4CAA-06C7C2E7597A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9970957" y="3738526"/>
                  <a:ext cx="28044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D2EF1364-707C-26BC-73C9-313470061FDD}"/>
                    </a:ext>
                  </a:extLst>
                </p14:cNvPr>
                <p14:cNvContentPartPr/>
                <p14:nvPr/>
              </p14:nvContentPartPr>
              <p14:xfrm>
                <a:off x="9636157" y="4555006"/>
                <a:ext cx="94320" cy="35352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D2EF1364-707C-26BC-73C9-313470061FDD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9627517" y="4546366"/>
                  <a:ext cx="1119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FC34B17B-260F-21FF-B9E9-70A8C1F874D8}"/>
                    </a:ext>
                  </a:extLst>
                </p14:cNvPr>
                <p14:cNvContentPartPr/>
                <p14:nvPr/>
              </p14:nvContentPartPr>
              <p14:xfrm>
                <a:off x="9835237" y="4425406"/>
                <a:ext cx="338040" cy="42012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FC34B17B-260F-21FF-B9E9-70A8C1F874D8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9826237" y="4416766"/>
                  <a:ext cx="35568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ED7E432-942E-A392-A8AA-A3F84651AB8A}"/>
                    </a:ext>
                  </a:extLst>
                </p14:cNvPr>
                <p14:cNvContentPartPr/>
                <p14:nvPr/>
              </p14:nvContentPartPr>
              <p14:xfrm>
                <a:off x="9653437" y="4986286"/>
                <a:ext cx="391680" cy="44172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ED7E432-942E-A392-A8AA-A3F84651AB8A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644797" y="4977286"/>
                  <a:ext cx="40932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DE795D6A-4CDF-2630-CB2F-12A2D1FAF396}"/>
                    </a:ext>
                  </a:extLst>
                </p14:cNvPr>
                <p14:cNvContentPartPr/>
                <p14:nvPr/>
              </p14:nvContentPartPr>
              <p14:xfrm>
                <a:off x="10697437" y="4296526"/>
                <a:ext cx="271080" cy="31104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DE795D6A-4CDF-2630-CB2F-12A2D1FAF396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688797" y="4287526"/>
                  <a:ext cx="28872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F42409C-E8CC-0B96-52C9-D9A16CC414E4}"/>
                    </a:ext>
                  </a:extLst>
                </p14:cNvPr>
                <p14:cNvContentPartPr/>
                <p14:nvPr/>
              </p14:nvContentPartPr>
              <p14:xfrm>
                <a:off x="10825957" y="4431886"/>
                <a:ext cx="111960" cy="453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F42409C-E8CC-0B96-52C9-D9A16CC414E4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817317" y="4423246"/>
                  <a:ext cx="1296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F8920E09-13B1-6DA0-309A-916B86F42DAC}"/>
                    </a:ext>
                  </a:extLst>
                </p14:cNvPr>
                <p14:cNvContentPartPr/>
                <p14:nvPr/>
              </p14:nvContentPartPr>
              <p14:xfrm>
                <a:off x="10820197" y="4795846"/>
                <a:ext cx="237240" cy="29736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F8920E09-13B1-6DA0-309A-916B86F42DAC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811557" y="4787206"/>
                  <a:ext cx="254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27" name="Encre 26">
                  <a:extLst>
                    <a:ext uri="{FF2B5EF4-FFF2-40B4-BE49-F238E27FC236}">
                      <a16:creationId xmlns:a16="http://schemas.microsoft.com/office/drawing/2014/main" id="{C0F92E9E-6350-479E-34B1-A6D45F6B43FC}"/>
                    </a:ext>
                  </a:extLst>
                </p14:cNvPr>
                <p14:cNvContentPartPr/>
                <p14:nvPr/>
              </p14:nvContentPartPr>
              <p14:xfrm>
                <a:off x="10843237" y="5542846"/>
                <a:ext cx="24840" cy="310320"/>
              </p14:xfrm>
            </p:contentPart>
          </mc:Choice>
          <mc:Fallback xmlns="">
            <p:pic>
              <p:nvPicPr>
                <p:cNvPr id="27" name="Encre 26">
                  <a:extLst>
                    <a:ext uri="{FF2B5EF4-FFF2-40B4-BE49-F238E27FC236}">
                      <a16:creationId xmlns:a16="http://schemas.microsoft.com/office/drawing/2014/main" id="{C0F92E9E-6350-479E-34B1-A6D45F6B43FC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10834597" y="5534206"/>
                  <a:ext cx="4248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BBE9EEEC-44B6-2B19-3D37-AAB0815B8C02}"/>
                    </a:ext>
                  </a:extLst>
                </p14:cNvPr>
                <p14:cNvContentPartPr/>
                <p14:nvPr/>
              </p14:nvContentPartPr>
              <p14:xfrm>
                <a:off x="10994437" y="5565526"/>
                <a:ext cx="47160" cy="27108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BBE9EEEC-44B6-2B19-3D37-AAB0815B8C02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10985797" y="5556526"/>
                  <a:ext cx="648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BA9391D4-5922-30A0-9AFB-21ADB5B711DD}"/>
                    </a:ext>
                  </a:extLst>
                </p14:cNvPr>
                <p14:cNvContentPartPr/>
                <p14:nvPr/>
              </p14:nvContentPartPr>
              <p14:xfrm>
                <a:off x="9593317" y="4678846"/>
                <a:ext cx="1595160" cy="20268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BA9391D4-5922-30A0-9AFB-21ADB5B711DD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584677" y="4669846"/>
                  <a:ext cx="16128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e 118">
            <a:extLst>
              <a:ext uri="{FF2B5EF4-FFF2-40B4-BE49-F238E27FC236}">
                <a16:creationId xmlns:a16="http://schemas.microsoft.com/office/drawing/2014/main" id="{5810E1A5-18B8-FC1A-AA28-1B129098E267}"/>
              </a:ext>
            </a:extLst>
          </p:cNvPr>
          <p:cNvGrpSpPr/>
          <p:nvPr/>
        </p:nvGrpSpPr>
        <p:grpSpPr>
          <a:xfrm>
            <a:off x="1877797" y="5954326"/>
            <a:ext cx="430560" cy="281160"/>
            <a:chOff x="1877797" y="5954326"/>
            <a:chExt cx="430560" cy="281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C1259D0C-72BA-3A30-5BCA-BD4B7C891A47}"/>
                    </a:ext>
                  </a:extLst>
                </p14:cNvPr>
                <p14:cNvContentPartPr/>
                <p14:nvPr/>
              </p14:nvContentPartPr>
              <p14:xfrm>
                <a:off x="1877797" y="5954326"/>
                <a:ext cx="257760" cy="2811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C1259D0C-72BA-3A30-5BCA-BD4B7C891A47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1869157" y="5945326"/>
                  <a:ext cx="27540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592DA349-39B9-4B32-00CC-C9BC672199C5}"/>
                    </a:ext>
                  </a:extLst>
                </p14:cNvPr>
                <p14:cNvContentPartPr/>
                <p14:nvPr/>
              </p14:nvContentPartPr>
              <p14:xfrm>
                <a:off x="1908757" y="6050806"/>
                <a:ext cx="399600" cy="13968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592DA349-39B9-4B32-00CC-C9BC672199C5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1899757" y="6041806"/>
                  <a:ext cx="417240" cy="15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05F1DCDC-6F3D-5756-8535-7C7B9A2916F5}"/>
              </a:ext>
            </a:extLst>
          </p:cNvPr>
          <p:cNvGrpSpPr/>
          <p:nvPr/>
        </p:nvGrpSpPr>
        <p:grpSpPr>
          <a:xfrm>
            <a:off x="2138437" y="6386686"/>
            <a:ext cx="194040" cy="365760"/>
            <a:chOff x="2138437" y="6386686"/>
            <a:chExt cx="194040" cy="36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84DCCF50-BDD0-AEF5-3042-975706884948}"/>
                    </a:ext>
                  </a:extLst>
                </p14:cNvPr>
                <p14:cNvContentPartPr/>
                <p14:nvPr/>
              </p14:nvContentPartPr>
              <p14:xfrm>
                <a:off x="2286037" y="6451126"/>
                <a:ext cx="46440" cy="31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84DCCF50-BDD0-AEF5-3042-975706884948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2277037" y="6442126"/>
                  <a:ext cx="640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8E36053D-F829-2CFB-1997-8CA57F43109A}"/>
                    </a:ext>
                  </a:extLst>
                </p14:cNvPr>
                <p14:cNvContentPartPr/>
                <p14:nvPr/>
              </p14:nvContentPartPr>
              <p14:xfrm>
                <a:off x="2138437" y="6386686"/>
                <a:ext cx="185040" cy="36576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8E36053D-F829-2CFB-1997-8CA57F43109A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2129437" y="6378046"/>
                  <a:ext cx="202680" cy="3834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4771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640145"/>
              </p:ext>
            </p:extLst>
          </p:nvPr>
        </p:nvGraphicFramePr>
        <p:xfrm>
          <a:off x="488515" y="563880"/>
          <a:ext cx="11212881" cy="26029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35%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~7s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428647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Alpha-Beta Crown TO=2000s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(new) ([21-24], 10s,150s,600s)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accent2"/>
                          </a:solidFill>
                        </a:rPr>
                        <a:t>77% / 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83%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accent2"/>
                          </a:solidFill>
                        </a:rPr>
                        <a:t>59s /  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78s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chemeClr val="tx1"/>
                          </a:solidFill>
                        </a:rPr>
                        <a:t>Refined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Beta Crown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15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8x200,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0.015</a:t>
            </a:r>
          </a:p>
        </p:txBody>
      </p:sp>
    </p:spTree>
    <p:extLst>
      <p:ext uri="{BB962C8B-B14F-4D97-AF65-F5344CB8AC3E}">
        <p14:creationId xmlns:p14="http://schemas.microsoft.com/office/powerpoint/2010/main" val="3150417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479320"/>
              </p:ext>
            </p:extLst>
          </p:nvPr>
        </p:nvGraphicFramePr>
        <p:xfrm>
          <a:off x="488515" y="563880"/>
          <a:ext cx="11212881" cy="3126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Alpha-Beta Crown TO=10s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41%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~6s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Alpha-Beta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~42%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~15s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4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Alpha-Beta Crown TO=2000s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44%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1002s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42746"/>
                  </a:ext>
                </a:extLst>
              </a:tr>
              <a:tr h="428647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94%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([21-24], 10s,1000s,4000s)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402s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5150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NEW RUN DNN 6x500,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0.035</a:t>
            </a:r>
          </a:p>
        </p:txBody>
      </p:sp>
      <p:grpSp>
        <p:nvGrpSpPr>
          <p:cNvPr id="96" name="Groupe 95">
            <a:extLst>
              <a:ext uri="{FF2B5EF4-FFF2-40B4-BE49-F238E27FC236}">
                <a16:creationId xmlns:a16="http://schemas.microsoft.com/office/drawing/2014/main" id="{7DC11817-F3AE-CA71-527B-E708D052DC8B}"/>
              </a:ext>
            </a:extLst>
          </p:cNvPr>
          <p:cNvGrpSpPr/>
          <p:nvPr/>
        </p:nvGrpSpPr>
        <p:grpSpPr>
          <a:xfrm>
            <a:off x="520298" y="4050393"/>
            <a:ext cx="10799280" cy="2679840"/>
            <a:chOff x="520298" y="4050393"/>
            <a:chExt cx="10799280" cy="267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Encre 2">
                  <a:extLst>
                    <a:ext uri="{FF2B5EF4-FFF2-40B4-BE49-F238E27FC236}">
                      <a16:creationId xmlns:a16="http://schemas.microsoft.com/office/drawing/2014/main" id="{B8291F80-962A-DFDC-F887-148C0D2CC602}"/>
                    </a:ext>
                  </a:extLst>
                </p14:cNvPr>
                <p14:cNvContentPartPr/>
                <p14:nvPr/>
              </p14:nvContentPartPr>
              <p14:xfrm>
                <a:off x="877778" y="4686873"/>
                <a:ext cx="25560" cy="38880"/>
              </p14:xfrm>
            </p:contentPart>
          </mc:Choice>
          <mc:Fallback xmlns="">
            <p:pic>
              <p:nvPicPr>
                <p:cNvPr id="3" name="Encre 2">
                  <a:extLst>
                    <a:ext uri="{FF2B5EF4-FFF2-40B4-BE49-F238E27FC236}">
                      <a16:creationId xmlns:a16="http://schemas.microsoft.com/office/drawing/2014/main" id="{B8291F80-962A-DFDC-F887-148C0D2CC60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68778" y="4677873"/>
                  <a:ext cx="43200" cy="5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Encre 4">
                  <a:extLst>
                    <a:ext uri="{FF2B5EF4-FFF2-40B4-BE49-F238E27FC236}">
                      <a16:creationId xmlns:a16="http://schemas.microsoft.com/office/drawing/2014/main" id="{058CFE2A-ADF3-76BD-2262-764EE1D2BE07}"/>
                    </a:ext>
                  </a:extLst>
                </p14:cNvPr>
                <p14:cNvContentPartPr/>
                <p14:nvPr/>
              </p14:nvContentPartPr>
              <p14:xfrm>
                <a:off x="754658" y="4536033"/>
                <a:ext cx="173880" cy="628200"/>
              </p14:xfrm>
            </p:contentPart>
          </mc:Choice>
          <mc:Fallback xmlns="">
            <p:pic>
              <p:nvPicPr>
                <p:cNvPr id="5" name="Encre 4">
                  <a:extLst>
                    <a:ext uri="{FF2B5EF4-FFF2-40B4-BE49-F238E27FC236}">
                      <a16:creationId xmlns:a16="http://schemas.microsoft.com/office/drawing/2014/main" id="{058CFE2A-ADF3-76BD-2262-764EE1D2BE0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45658" y="4527393"/>
                  <a:ext cx="191520" cy="64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7" name="Encre 6">
                  <a:extLst>
                    <a:ext uri="{FF2B5EF4-FFF2-40B4-BE49-F238E27FC236}">
                      <a16:creationId xmlns:a16="http://schemas.microsoft.com/office/drawing/2014/main" id="{DF896770-ED2D-5AE7-DCC0-E399BEA6F0DD}"/>
                    </a:ext>
                  </a:extLst>
                </p14:cNvPr>
                <p14:cNvContentPartPr/>
                <p14:nvPr/>
              </p14:nvContentPartPr>
              <p14:xfrm>
                <a:off x="978578" y="4523073"/>
                <a:ext cx="238320" cy="213480"/>
              </p14:xfrm>
            </p:contentPart>
          </mc:Choice>
          <mc:Fallback xmlns="">
            <p:pic>
              <p:nvPicPr>
                <p:cNvPr id="7" name="Encre 6">
                  <a:extLst>
                    <a:ext uri="{FF2B5EF4-FFF2-40B4-BE49-F238E27FC236}">
                      <a16:creationId xmlns:a16="http://schemas.microsoft.com/office/drawing/2014/main" id="{DF896770-ED2D-5AE7-DCC0-E399BEA6F0D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69938" y="4514073"/>
                  <a:ext cx="255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8" name="Encre 7">
                  <a:extLst>
                    <a:ext uri="{FF2B5EF4-FFF2-40B4-BE49-F238E27FC236}">
                      <a16:creationId xmlns:a16="http://schemas.microsoft.com/office/drawing/2014/main" id="{66886D6F-8249-88DF-88B3-7CB72FCBDED0}"/>
                    </a:ext>
                  </a:extLst>
                </p14:cNvPr>
                <p14:cNvContentPartPr/>
                <p14:nvPr/>
              </p14:nvContentPartPr>
              <p14:xfrm>
                <a:off x="1304738" y="4571313"/>
                <a:ext cx="119520" cy="209160"/>
              </p14:xfrm>
            </p:contentPart>
          </mc:Choice>
          <mc:Fallback xmlns="">
            <p:pic>
              <p:nvPicPr>
                <p:cNvPr id="8" name="Encre 7">
                  <a:extLst>
                    <a:ext uri="{FF2B5EF4-FFF2-40B4-BE49-F238E27FC236}">
                      <a16:creationId xmlns:a16="http://schemas.microsoft.com/office/drawing/2014/main" id="{66886D6F-8249-88DF-88B3-7CB72FCBDED0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96098" y="4562313"/>
                  <a:ext cx="1371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0" name="Encre 9">
                  <a:extLst>
                    <a:ext uri="{FF2B5EF4-FFF2-40B4-BE49-F238E27FC236}">
                      <a16:creationId xmlns:a16="http://schemas.microsoft.com/office/drawing/2014/main" id="{51C5C562-B5CF-576D-FDD1-FB9A31768486}"/>
                    </a:ext>
                  </a:extLst>
                </p14:cNvPr>
                <p14:cNvContentPartPr/>
                <p14:nvPr/>
              </p14:nvContentPartPr>
              <p14:xfrm>
                <a:off x="2141018" y="4647273"/>
                <a:ext cx="43920" cy="90360"/>
              </p14:xfrm>
            </p:contentPart>
          </mc:Choice>
          <mc:Fallback xmlns="">
            <p:pic>
              <p:nvPicPr>
                <p:cNvPr id="10" name="Encre 9">
                  <a:extLst>
                    <a:ext uri="{FF2B5EF4-FFF2-40B4-BE49-F238E27FC236}">
                      <a16:creationId xmlns:a16="http://schemas.microsoft.com/office/drawing/2014/main" id="{51C5C562-B5CF-576D-FDD1-FB9A31768486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32018" y="4638633"/>
                  <a:ext cx="61560" cy="10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1" name="Encre 10">
                  <a:extLst>
                    <a:ext uri="{FF2B5EF4-FFF2-40B4-BE49-F238E27FC236}">
                      <a16:creationId xmlns:a16="http://schemas.microsoft.com/office/drawing/2014/main" id="{C8CD0E63-4AE2-8CD3-0822-FCE356762A57}"/>
                    </a:ext>
                  </a:extLst>
                </p14:cNvPr>
                <p14:cNvContentPartPr/>
                <p14:nvPr/>
              </p14:nvContentPartPr>
              <p14:xfrm>
                <a:off x="2111858" y="4475193"/>
                <a:ext cx="10440" cy="15480"/>
              </p14:xfrm>
            </p:contentPart>
          </mc:Choice>
          <mc:Fallback xmlns="">
            <p:pic>
              <p:nvPicPr>
                <p:cNvPr id="11" name="Encre 10">
                  <a:extLst>
                    <a:ext uri="{FF2B5EF4-FFF2-40B4-BE49-F238E27FC236}">
                      <a16:creationId xmlns:a16="http://schemas.microsoft.com/office/drawing/2014/main" id="{C8CD0E63-4AE2-8CD3-0822-FCE356762A5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03218" y="4466193"/>
                  <a:ext cx="2808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2" name="Encre 11">
                  <a:extLst>
                    <a:ext uri="{FF2B5EF4-FFF2-40B4-BE49-F238E27FC236}">
                      <a16:creationId xmlns:a16="http://schemas.microsoft.com/office/drawing/2014/main" id="{777D453E-43AA-7363-36E1-C279E95D8499}"/>
                    </a:ext>
                  </a:extLst>
                </p14:cNvPr>
                <p14:cNvContentPartPr/>
                <p14:nvPr/>
              </p14:nvContentPartPr>
              <p14:xfrm>
                <a:off x="2358458" y="4591833"/>
                <a:ext cx="246240" cy="206640"/>
              </p14:xfrm>
            </p:contentPart>
          </mc:Choice>
          <mc:Fallback xmlns="">
            <p:pic>
              <p:nvPicPr>
                <p:cNvPr id="12" name="Encre 11">
                  <a:extLst>
                    <a:ext uri="{FF2B5EF4-FFF2-40B4-BE49-F238E27FC236}">
                      <a16:creationId xmlns:a16="http://schemas.microsoft.com/office/drawing/2014/main" id="{777D453E-43AA-7363-36E1-C279E95D849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349818" y="4583193"/>
                  <a:ext cx="26388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5A09BBB5-EB95-E507-EB79-FD138B3794AF}"/>
                    </a:ext>
                  </a:extLst>
                </p14:cNvPr>
                <p14:cNvContentPartPr/>
                <p14:nvPr/>
              </p14:nvContentPartPr>
              <p14:xfrm>
                <a:off x="2725298" y="4639713"/>
                <a:ext cx="96840" cy="13464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5A09BBB5-EB95-E507-EB79-FD138B3794A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716658" y="4630713"/>
                  <a:ext cx="114480" cy="15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9E8093F-FF0F-CFC9-300B-6DB10A701AF3}"/>
                    </a:ext>
                  </a:extLst>
                </p14:cNvPr>
                <p14:cNvContentPartPr/>
                <p14:nvPr/>
              </p14:nvContentPartPr>
              <p14:xfrm>
                <a:off x="2796578" y="4659873"/>
                <a:ext cx="376200" cy="48528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9E8093F-FF0F-CFC9-300B-6DB10A701AF3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787938" y="4651233"/>
                  <a:ext cx="393840" cy="50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CEB36E6D-9A1C-688E-E5A2-259419C3D215}"/>
                    </a:ext>
                  </a:extLst>
                </p14:cNvPr>
                <p14:cNvContentPartPr/>
                <p14:nvPr/>
              </p14:nvContentPartPr>
              <p14:xfrm>
                <a:off x="3199058" y="4627473"/>
                <a:ext cx="411480" cy="22500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CEB36E6D-9A1C-688E-E5A2-259419C3D215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190418" y="4618473"/>
                  <a:ext cx="42912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502906C3-56A5-FB1C-A723-859CD81215D5}"/>
                    </a:ext>
                  </a:extLst>
                </p14:cNvPr>
                <p14:cNvContentPartPr/>
                <p14:nvPr/>
              </p14:nvContentPartPr>
              <p14:xfrm>
                <a:off x="4672538" y="4528833"/>
                <a:ext cx="146160" cy="2282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502906C3-56A5-FB1C-A723-859CD81215D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663538" y="4520193"/>
                  <a:ext cx="16380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A45EEB20-C847-0A69-4D7B-DDD65F1C35BC}"/>
                    </a:ext>
                  </a:extLst>
                </p14:cNvPr>
                <p14:cNvContentPartPr/>
                <p14:nvPr/>
              </p14:nvContentPartPr>
              <p14:xfrm>
                <a:off x="5003018" y="4561233"/>
                <a:ext cx="212400" cy="1587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A45EEB20-C847-0A69-4D7B-DDD65F1C35BC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994378" y="4552593"/>
                  <a:ext cx="23004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EFB67836-730F-8547-FA5C-C8FAEE0EE94F}"/>
                    </a:ext>
                  </a:extLst>
                </p14:cNvPr>
                <p14:cNvContentPartPr/>
                <p14:nvPr/>
              </p14:nvContentPartPr>
              <p14:xfrm>
                <a:off x="5328818" y="4656633"/>
                <a:ext cx="180000" cy="9900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EFB67836-730F-8547-FA5C-C8FAEE0EE94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320178" y="4647633"/>
                  <a:ext cx="1976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9" name="Encre 18">
                  <a:extLst>
                    <a:ext uri="{FF2B5EF4-FFF2-40B4-BE49-F238E27FC236}">
                      <a16:creationId xmlns:a16="http://schemas.microsoft.com/office/drawing/2014/main" id="{EF83755C-CA93-8A64-7DBD-AF277FB50884}"/>
                    </a:ext>
                  </a:extLst>
                </p14:cNvPr>
                <p14:cNvContentPartPr/>
                <p14:nvPr/>
              </p14:nvContentPartPr>
              <p14:xfrm>
                <a:off x="6663338" y="4050393"/>
                <a:ext cx="272880" cy="636840"/>
              </p14:xfrm>
            </p:contentPart>
          </mc:Choice>
          <mc:Fallback xmlns="">
            <p:pic>
              <p:nvPicPr>
                <p:cNvPr id="19" name="Encre 18">
                  <a:extLst>
                    <a:ext uri="{FF2B5EF4-FFF2-40B4-BE49-F238E27FC236}">
                      <a16:creationId xmlns:a16="http://schemas.microsoft.com/office/drawing/2014/main" id="{EF83755C-CA93-8A64-7DBD-AF277FB50884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654338" y="4041753"/>
                  <a:ext cx="290520" cy="65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0" name="Encre 19">
                  <a:extLst>
                    <a:ext uri="{FF2B5EF4-FFF2-40B4-BE49-F238E27FC236}">
                      <a16:creationId xmlns:a16="http://schemas.microsoft.com/office/drawing/2014/main" id="{141F2562-A11E-BC03-7DBD-4BBBE83AF158}"/>
                    </a:ext>
                  </a:extLst>
                </p14:cNvPr>
                <p14:cNvContentPartPr/>
                <p14:nvPr/>
              </p14:nvContentPartPr>
              <p14:xfrm>
                <a:off x="7082018" y="4565913"/>
                <a:ext cx="32040" cy="150120"/>
              </p14:xfrm>
            </p:contentPart>
          </mc:Choice>
          <mc:Fallback xmlns="">
            <p:pic>
              <p:nvPicPr>
                <p:cNvPr id="20" name="Encre 19">
                  <a:extLst>
                    <a:ext uri="{FF2B5EF4-FFF2-40B4-BE49-F238E27FC236}">
                      <a16:creationId xmlns:a16="http://schemas.microsoft.com/office/drawing/2014/main" id="{141F2562-A11E-BC03-7DBD-4BBBE83AF15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073018" y="4557273"/>
                  <a:ext cx="4968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E46DB4BB-10CC-3012-EBE9-95D34D70FA29}"/>
                    </a:ext>
                  </a:extLst>
                </p14:cNvPr>
                <p14:cNvContentPartPr/>
                <p14:nvPr/>
              </p14:nvContentPartPr>
              <p14:xfrm>
                <a:off x="7075538" y="4374033"/>
                <a:ext cx="14400" cy="612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E46DB4BB-10CC-3012-EBE9-95D34D70FA2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066898" y="4365393"/>
                  <a:ext cx="3204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8B7A5764-DB1E-61D1-EF53-3656EC1A7783}"/>
                    </a:ext>
                  </a:extLst>
                </p14:cNvPr>
                <p14:cNvContentPartPr/>
                <p14:nvPr/>
              </p14:nvContentPartPr>
              <p14:xfrm>
                <a:off x="7222778" y="4527033"/>
                <a:ext cx="186120" cy="20808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8B7A5764-DB1E-61D1-EF53-3656EC1A7783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7213778" y="4518033"/>
                  <a:ext cx="2037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D523D4AF-8C28-954B-3310-A17AEB0FDDF9}"/>
                    </a:ext>
                  </a:extLst>
                </p14:cNvPr>
                <p14:cNvContentPartPr/>
                <p14:nvPr/>
              </p14:nvContentPartPr>
              <p14:xfrm>
                <a:off x="7544978" y="4581393"/>
                <a:ext cx="153000" cy="156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D523D4AF-8C28-954B-3310-A17AEB0FDDF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7536338" y="4572393"/>
                  <a:ext cx="17064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E4B5989B-DFCD-83B8-0C3B-43C628E12E56}"/>
                    </a:ext>
                  </a:extLst>
                </p14:cNvPr>
                <p14:cNvContentPartPr/>
                <p14:nvPr/>
              </p14:nvContentPartPr>
              <p14:xfrm>
                <a:off x="7728218" y="4552233"/>
                <a:ext cx="178200" cy="1335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E4B5989B-DFCD-83B8-0C3B-43C628E12E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7719578" y="4543593"/>
                  <a:ext cx="1958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594C43DC-4BE0-0C51-170F-64673AAEF133}"/>
                    </a:ext>
                  </a:extLst>
                </p14:cNvPr>
                <p14:cNvContentPartPr/>
                <p14:nvPr/>
              </p14:nvContentPartPr>
              <p14:xfrm>
                <a:off x="7946378" y="4601913"/>
                <a:ext cx="273240" cy="6199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594C43DC-4BE0-0C51-170F-64673AAEF133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937378" y="4593273"/>
                  <a:ext cx="29088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2DFEF110-3860-8C1F-0928-239CE1FC5516}"/>
                    </a:ext>
                  </a:extLst>
                </p14:cNvPr>
                <p14:cNvContentPartPr/>
                <p14:nvPr/>
              </p14:nvContentPartPr>
              <p14:xfrm>
                <a:off x="1770578" y="5060913"/>
                <a:ext cx="301320" cy="5209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2DFEF110-3860-8C1F-0928-239CE1FC551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1761578" y="5052273"/>
                  <a:ext cx="31896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80371B78-A22A-42E8-6171-E3E99D6F2E6A}"/>
                    </a:ext>
                  </a:extLst>
                </p14:cNvPr>
                <p14:cNvContentPartPr/>
                <p14:nvPr/>
              </p14:nvContentPartPr>
              <p14:xfrm>
                <a:off x="2129498" y="5112393"/>
                <a:ext cx="700200" cy="48024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80371B78-A22A-42E8-6171-E3E99D6F2E6A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120498" y="5103393"/>
                  <a:ext cx="71784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4F722C84-396D-01B1-B8A7-47BE8AEC142E}"/>
                    </a:ext>
                  </a:extLst>
                </p14:cNvPr>
                <p14:cNvContentPartPr/>
                <p14:nvPr/>
              </p14:nvContentPartPr>
              <p14:xfrm>
                <a:off x="8655578" y="4422993"/>
                <a:ext cx="252000" cy="31860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4F722C84-396D-01B1-B8A7-47BE8AEC142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46938" y="4413993"/>
                  <a:ext cx="26964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4" name="Encre 33">
                  <a:extLst>
                    <a:ext uri="{FF2B5EF4-FFF2-40B4-BE49-F238E27FC236}">
                      <a16:creationId xmlns:a16="http://schemas.microsoft.com/office/drawing/2014/main" id="{6396DD57-0BA5-01A7-8421-1396D75B935D}"/>
                    </a:ext>
                  </a:extLst>
                </p14:cNvPr>
                <p14:cNvContentPartPr/>
                <p14:nvPr/>
              </p14:nvContentPartPr>
              <p14:xfrm>
                <a:off x="9017378" y="4489953"/>
                <a:ext cx="212760" cy="213840"/>
              </p14:xfrm>
            </p:contentPart>
          </mc:Choice>
          <mc:Fallback xmlns="">
            <p:pic>
              <p:nvPicPr>
                <p:cNvPr id="34" name="Encre 33">
                  <a:extLst>
                    <a:ext uri="{FF2B5EF4-FFF2-40B4-BE49-F238E27FC236}">
                      <a16:creationId xmlns:a16="http://schemas.microsoft.com/office/drawing/2014/main" id="{6396DD57-0BA5-01A7-8421-1396D75B935D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9008738" y="4480953"/>
                  <a:ext cx="2304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B79B5F3-E847-024C-3994-55E8032FB2A3}"/>
                    </a:ext>
                  </a:extLst>
                </p14:cNvPr>
                <p14:cNvContentPartPr/>
                <p14:nvPr/>
              </p14:nvContentPartPr>
              <p14:xfrm>
                <a:off x="9325898" y="4563033"/>
                <a:ext cx="221040" cy="2073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B79B5F3-E847-024C-3994-55E8032FB2A3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316898" y="4554393"/>
                  <a:ext cx="23868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49E49A6A-9830-5781-7F32-B440C4F2DA01}"/>
                    </a:ext>
                  </a:extLst>
                </p14:cNvPr>
                <p14:cNvContentPartPr/>
                <p14:nvPr/>
              </p14:nvContentPartPr>
              <p14:xfrm>
                <a:off x="9643058" y="4562313"/>
                <a:ext cx="115560" cy="19584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49E49A6A-9830-5781-7F32-B440C4F2DA0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634418" y="4553313"/>
                  <a:ext cx="133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81F897EE-ACC0-8544-BA60-D32EC0A407C6}"/>
                    </a:ext>
                  </a:extLst>
                </p14:cNvPr>
                <p14:cNvContentPartPr/>
                <p14:nvPr/>
              </p14:nvContentPartPr>
              <p14:xfrm>
                <a:off x="9953018" y="4087833"/>
                <a:ext cx="489960" cy="6663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81F897EE-ACC0-8544-BA60-D32EC0A407C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944378" y="4078833"/>
                  <a:ext cx="507600" cy="68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C6E565DE-550F-C8AE-C8B3-A083D003CC04}"/>
                    </a:ext>
                  </a:extLst>
                </p14:cNvPr>
                <p14:cNvContentPartPr/>
                <p14:nvPr/>
              </p14:nvContentPartPr>
              <p14:xfrm>
                <a:off x="10694618" y="4206633"/>
                <a:ext cx="624960" cy="8560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C6E565DE-550F-C8AE-C8B3-A083D003CC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685618" y="4197633"/>
                  <a:ext cx="642600" cy="87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8DB4F625-201C-E057-65FD-1E8D8C76A462}"/>
                    </a:ext>
                  </a:extLst>
                </p14:cNvPr>
                <p14:cNvContentPartPr/>
                <p14:nvPr/>
              </p14:nvContentPartPr>
              <p14:xfrm>
                <a:off x="8231858" y="5044353"/>
                <a:ext cx="363600" cy="53964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8DB4F625-201C-E057-65FD-1E8D8C76A462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8222858" y="5035353"/>
                  <a:ext cx="381240" cy="55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4577B281-9549-BE81-DEC9-2C137C964F66}"/>
                    </a:ext>
                  </a:extLst>
                </p14:cNvPr>
                <p14:cNvContentPartPr/>
                <p14:nvPr/>
              </p14:nvContentPartPr>
              <p14:xfrm>
                <a:off x="8970938" y="5446113"/>
                <a:ext cx="60840" cy="709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4577B281-9549-BE81-DEC9-2C137C964F6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8962298" y="5437113"/>
                  <a:ext cx="784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106A9ABD-9B15-142A-6322-2E23C3469A89}"/>
                    </a:ext>
                  </a:extLst>
                </p14:cNvPr>
                <p14:cNvContentPartPr/>
                <p14:nvPr/>
              </p14:nvContentPartPr>
              <p14:xfrm>
                <a:off x="7379378" y="6213273"/>
                <a:ext cx="245160" cy="381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106A9ABD-9B15-142A-6322-2E23C3469A89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370378" y="6204633"/>
                  <a:ext cx="26280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5DB54D2F-9AFF-6666-9559-2719ED72C66D}"/>
                    </a:ext>
                  </a:extLst>
                </p14:cNvPr>
                <p14:cNvContentPartPr/>
                <p14:nvPr/>
              </p14:nvContentPartPr>
              <p14:xfrm>
                <a:off x="4805378" y="6531153"/>
                <a:ext cx="996480" cy="936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5DB54D2F-9AFF-6666-9559-2719ED72C66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796378" y="6522513"/>
                  <a:ext cx="10141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944E35D3-F8BB-36F5-8819-9762C25925AC}"/>
                    </a:ext>
                  </a:extLst>
                </p14:cNvPr>
                <p14:cNvContentPartPr/>
                <p14:nvPr/>
              </p14:nvContentPartPr>
              <p14:xfrm>
                <a:off x="9430658" y="5808273"/>
                <a:ext cx="408240" cy="4172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944E35D3-F8BB-36F5-8819-9762C25925AC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422018" y="5799273"/>
                  <a:ext cx="4258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AA6FE08-E563-1927-CB7D-A4D711553049}"/>
                    </a:ext>
                  </a:extLst>
                </p14:cNvPr>
                <p14:cNvContentPartPr/>
                <p14:nvPr/>
              </p14:nvContentPartPr>
              <p14:xfrm>
                <a:off x="9994778" y="6211113"/>
                <a:ext cx="42480" cy="86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AA6FE08-E563-1927-CB7D-A4D711553049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985778" y="6202473"/>
                  <a:ext cx="6012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6E659D13-D995-89A2-644E-70F8ACE10B68}"/>
                    </a:ext>
                  </a:extLst>
                </p14:cNvPr>
                <p14:cNvContentPartPr/>
                <p14:nvPr/>
              </p14:nvContentPartPr>
              <p14:xfrm>
                <a:off x="10445498" y="5751753"/>
                <a:ext cx="162720" cy="97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6E659D13-D995-89A2-644E-70F8ACE10B68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10436498" y="5743113"/>
                  <a:ext cx="1803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926EA514-4EEB-D5BF-44A8-276BF69F1D7E}"/>
                    </a:ext>
                  </a:extLst>
                </p14:cNvPr>
                <p14:cNvContentPartPr/>
                <p14:nvPr/>
              </p14:nvContentPartPr>
              <p14:xfrm>
                <a:off x="10317698" y="5787753"/>
                <a:ext cx="194040" cy="3636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926EA514-4EEB-D5BF-44A8-276BF69F1D7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0309058" y="5778753"/>
                  <a:ext cx="21168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5310924B-B5E9-2144-BF25-5A1ACE19EE7C}"/>
                    </a:ext>
                  </a:extLst>
                </p14:cNvPr>
                <p14:cNvContentPartPr/>
                <p14:nvPr/>
              </p14:nvContentPartPr>
              <p14:xfrm>
                <a:off x="10625138" y="5433153"/>
                <a:ext cx="601560" cy="8751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5310924B-B5E9-2144-BF25-5A1ACE19EE7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0616498" y="5424153"/>
                  <a:ext cx="61920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D41FC432-9EE8-B956-F502-53A3F77E6FB7}"/>
                    </a:ext>
                  </a:extLst>
                </p14:cNvPr>
                <p14:cNvContentPartPr/>
                <p14:nvPr/>
              </p14:nvContentPartPr>
              <p14:xfrm>
                <a:off x="9464858" y="6368433"/>
                <a:ext cx="920880" cy="2080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D41FC432-9EE8-B956-F502-53A3F77E6FB7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456218" y="6359433"/>
                  <a:ext cx="93852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C267EA45-266E-2E0A-35F7-25775FC155ED}"/>
                    </a:ext>
                  </a:extLst>
                </p14:cNvPr>
                <p14:cNvContentPartPr/>
                <p14:nvPr/>
              </p14:nvContentPartPr>
              <p14:xfrm>
                <a:off x="4811858" y="5329113"/>
                <a:ext cx="1523160" cy="28080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C267EA45-266E-2E0A-35F7-25775FC155ED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803218" y="5320473"/>
                  <a:ext cx="1540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2F46EA57-9CF5-DA92-92DC-367FD4334F79}"/>
                    </a:ext>
                  </a:extLst>
                </p14:cNvPr>
                <p14:cNvContentPartPr/>
                <p14:nvPr/>
              </p14:nvContentPartPr>
              <p14:xfrm>
                <a:off x="9170738" y="5306793"/>
                <a:ext cx="1558440" cy="22860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2F46EA57-9CF5-DA92-92DC-367FD4334F79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9161738" y="5298153"/>
                  <a:ext cx="157608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06D268F3-A0A1-6D78-BA39-3728280DB577}"/>
                    </a:ext>
                  </a:extLst>
                </p14:cNvPr>
                <p14:cNvContentPartPr/>
                <p14:nvPr/>
              </p14:nvContentPartPr>
              <p14:xfrm>
                <a:off x="7123778" y="5389953"/>
                <a:ext cx="283680" cy="36252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06D268F3-A0A1-6D78-BA39-3728280DB577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7114778" y="5380953"/>
                  <a:ext cx="30132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F286B2-3B23-EA28-3DCF-EC1ABBFF4A89}"/>
                    </a:ext>
                  </a:extLst>
                </p14:cNvPr>
                <p14:cNvContentPartPr/>
                <p14:nvPr/>
              </p14:nvContentPartPr>
              <p14:xfrm>
                <a:off x="7501778" y="5724033"/>
                <a:ext cx="26640" cy="72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F286B2-3B23-EA28-3DCF-EC1ABBFF4A89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493138" y="5715393"/>
                  <a:ext cx="4428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A67B95B-01D7-443E-DCD2-4CD41B76D4A7}"/>
                    </a:ext>
                  </a:extLst>
                </p14:cNvPr>
                <p14:cNvContentPartPr/>
                <p14:nvPr/>
              </p14:nvContentPartPr>
              <p14:xfrm>
                <a:off x="7572698" y="5473113"/>
                <a:ext cx="218520" cy="2883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A67B95B-01D7-443E-DCD2-4CD41B76D4A7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7563698" y="5464113"/>
                  <a:ext cx="2361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6F6531D-C2AF-C3EC-ACC0-F3A1DE267A1D}"/>
                    </a:ext>
                  </a:extLst>
                </p14:cNvPr>
                <p14:cNvContentPartPr/>
                <p14:nvPr/>
              </p14:nvContentPartPr>
              <p14:xfrm>
                <a:off x="7918658" y="5418393"/>
                <a:ext cx="141840" cy="52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6F6531D-C2AF-C3EC-ACC0-F3A1DE267A1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7909658" y="5409393"/>
                  <a:ext cx="15948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341D6641-5E58-2BCE-F896-FE9A0A6CE83C}"/>
                    </a:ext>
                  </a:extLst>
                </p14:cNvPr>
                <p14:cNvContentPartPr/>
                <p14:nvPr/>
              </p14:nvContentPartPr>
              <p14:xfrm>
                <a:off x="7926938" y="5499753"/>
                <a:ext cx="147960" cy="2815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341D6641-5E58-2BCE-F896-FE9A0A6CE83C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917938" y="5490753"/>
                  <a:ext cx="1656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D2F80B1-FD6C-C2F0-B30D-EE546BBF2F9B}"/>
                    </a:ext>
                  </a:extLst>
                </p14:cNvPr>
                <p14:cNvContentPartPr/>
                <p14:nvPr/>
              </p14:nvContentPartPr>
              <p14:xfrm>
                <a:off x="7616258" y="5830953"/>
                <a:ext cx="196200" cy="89928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D2F80B1-FD6C-C2F0-B30D-EE546BBF2F9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607258" y="5822313"/>
                  <a:ext cx="213840" cy="91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973C6003-8150-4D7E-D67D-50EE1B791B74}"/>
                    </a:ext>
                  </a:extLst>
                </p14:cNvPr>
                <p14:cNvContentPartPr/>
                <p14:nvPr/>
              </p14:nvContentPartPr>
              <p14:xfrm>
                <a:off x="5324138" y="6199593"/>
                <a:ext cx="142200" cy="4842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973C6003-8150-4D7E-D67D-50EE1B791B74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315498" y="6190593"/>
                  <a:ext cx="15984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302CD178-7B1D-4F03-7838-8C030A7E6BF1}"/>
                    </a:ext>
                  </a:extLst>
                </p14:cNvPr>
                <p14:cNvContentPartPr/>
                <p14:nvPr/>
              </p14:nvContentPartPr>
              <p14:xfrm>
                <a:off x="5127938" y="5845713"/>
                <a:ext cx="447840" cy="77076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302CD178-7B1D-4F03-7838-8C030A7E6BF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19298" y="5837073"/>
                  <a:ext cx="465480" cy="78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90D86228-95C7-3D23-BE8B-37D022D7B63A}"/>
                    </a:ext>
                  </a:extLst>
                </p14:cNvPr>
                <p14:cNvContentPartPr/>
                <p14:nvPr/>
              </p14:nvContentPartPr>
              <p14:xfrm>
                <a:off x="5528258" y="6180873"/>
                <a:ext cx="266400" cy="29268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90D86228-95C7-3D23-BE8B-37D022D7B63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519258" y="6171873"/>
                  <a:ext cx="28404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99321AED-81F9-AAF0-1623-C1EE5BD63169}"/>
                    </a:ext>
                  </a:extLst>
                </p14:cNvPr>
                <p14:cNvContentPartPr/>
                <p14:nvPr/>
              </p14:nvContentPartPr>
              <p14:xfrm>
                <a:off x="5813378" y="6048393"/>
                <a:ext cx="287640" cy="118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99321AED-81F9-AAF0-1623-C1EE5BD6316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5804738" y="6039393"/>
                  <a:ext cx="3052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53" name="Encre 52">
                  <a:extLst>
                    <a:ext uri="{FF2B5EF4-FFF2-40B4-BE49-F238E27FC236}">
                      <a16:creationId xmlns:a16="http://schemas.microsoft.com/office/drawing/2014/main" id="{17CD1AB7-4F14-0241-D1CA-D28CC7ED2609}"/>
                    </a:ext>
                  </a:extLst>
                </p14:cNvPr>
                <p14:cNvContentPartPr/>
                <p14:nvPr/>
              </p14:nvContentPartPr>
              <p14:xfrm>
                <a:off x="5827418" y="6176553"/>
                <a:ext cx="132120" cy="271080"/>
              </p14:xfrm>
            </p:contentPart>
          </mc:Choice>
          <mc:Fallback xmlns="">
            <p:pic>
              <p:nvPicPr>
                <p:cNvPr id="53" name="Encre 52">
                  <a:extLst>
                    <a:ext uri="{FF2B5EF4-FFF2-40B4-BE49-F238E27FC236}">
                      <a16:creationId xmlns:a16="http://schemas.microsoft.com/office/drawing/2014/main" id="{17CD1AB7-4F14-0241-D1CA-D28CC7ED260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818778" y="6167553"/>
                  <a:ext cx="14976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54" name="Encre 53">
                  <a:extLst>
                    <a:ext uri="{FF2B5EF4-FFF2-40B4-BE49-F238E27FC236}">
                      <a16:creationId xmlns:a16="http://schemas.microsoft.com/office/drawing/2014/main" id="{2F318D9F-A816-36D9-9491-C3C3B1413D8F}"/>
                    </a:ext>
                  </a:extLst>
                </p14:cNvPr>
                <p14:cNvContentPartPr/>
                <p14:nvPr/>
              </p14:nvContentPartPr>
              <p14:xfrm>
                <a:off x="6224858" y="6050553"/>
                <a:ext cx="180000" cy="33840"/>
              </p14:xfrm>
            </p:contentPart>
          </mc:Choice>
          <mc:Fallback xmlns="">
            <p:pic>
              <p:nvPicPr>
                <p:cNvPr id="54" name="Encre 53">
                  <a:extLst>
                    <a:ext uri="{FF2B5EF4-FFF2-40B4-BE49-F238E27FC236}">
                      <a16:creationId xmlns:a16="http://schemas.microsoft.com/office/drawing/2014/main" id="{2F318D9F-A816-36D9-9491-C3C3B1413D8F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6216218" y="6041553"/>
                  <a:ext cx="1976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55" name="Encre 54">
                  <a:extLst>
                    <a:ext uri="{FF2B5EF4-FFF2-40B4-BE49-F238E27FC236}">
                      <a16:creationId xmlns:a16="http://schemas.microsoft.com/office/drawing/2014/main" id="{502C0AC5-B0B7-D3E7-6BA5-C2DCD461E42B}"/>
                    </a:ext>
                  </a:extLst>
                </p14:cNvPr>
                <p14:cNvContentPartPr/>
                <p14:nvPr/>
              </p14:nvContentPartPr>
              <p14:xfrm>
                <a:off x="6201098" y="6070713"/>
                <a:ext cx="175680" cy="366480"/>
              </p14:xfrm>
            </p:contentPart>
          </mc:Choice>
          <mc:Fallback xmlns="">
            <p:pic>
              <p:nvPicPr>
                <p:cNvPr id="55" name="Encre 54">
                  <a:extLst>
                    <a:ext uri="{FF2B5EF4-FFF2-40B4-BE49-F238E27FC236}">
                      <a16:creationId xmlns:a16="http://schemas.microsoft.com/office/drawing/2014/main" id="{502C0AC5-B0B7-D3E7-6BA5-C2DCD461E42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6192098" y="6062073"/>
                  <a:ext cx="193320" cy="38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52553307-3766-5B78-E265-D1BCAF53DD0E}"/>
                    </a:ext>
                  </a:extLst>
                </p14:cNvPr>
                <p14:cNvContentPartPr/>
                <p14:nvPr/>
              </p14:nvContentPartPr>
              <p14:xfrm>
                <a:off x="5487218" y="6144873"/>
                <a:ext cx="90360" cy="766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52553307-3766-5B78-E265-D1BCAF53DD0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5478218" y="6136233"/>
                  <a:ext cx="10800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28092666-1345-3FF6-5047-B9A00877AC7F}"/>
                    </a:ext>
                  </a:extLst>
                </p14:cNvPr>
                <p14:cNvContentPartPr/>
                <p14:nvPr/>
              </p14:nvContentPartPr>
              <p14:xfrm>
                <a:off x="3871898" y="5951193"/>
                <a:ext cx="287280" cy="4629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28092666-1345-3FF6-5047-B9A00877AC7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862898" y="5942553"/>
                  <a:ext cx="30492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DC35BE52-4A64-211A-465B-2A0C03E5E06F}"/>
                    </a:ext>
                  </a:extLst>
                </p14:cNvPr>
                <p14:cNvContentPartPr/>
                <p14:nvPr/>
              </p14:nvContentPartPr>
              <p14:xfrm>
                <a:off x="4250618" y="6233793"/>
                <a:ext cx="137160" cy="2520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DC35BE52-4A64-211A-465B-2A0C03E5E06F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241978" y="6224793"/>
                  <a:ext cx="1548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7B100D24-00A2-C184-5172-3FD462B104B7}"/>
                    </a:ext>
                  </a:extLst>
                </p14:cNvPr>
                <p14:cNvContentPartPr/>
                <p14:nvPr/>
              </p14:nvContentPartPr>
              <p14:xfrm>
                <a:off x="4211738" y="6375273"/>
                <a:ext cx="263160" cy="3240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7B100D24-00A2-C184-5172-3FD462B104B7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203098" y="6366273"/>
                  <a:ext cx="28080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D8DB129B-F605-CF8A-209C-DDE8409FB36C}"/>
                    </a:ext>
                  </a:extLst>
                </p14:cNvPr>
                <p14:cNvContentPartPr/>
                <p14:nvPr/>
              </p14:nvContentPartPr>
              <p14:xfrm>
                <a:off x="4714658" y="5918433"/>
                <a:ext cx="270360" cy="4561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D8DB129B-F605-CF8A-209C-DDE8409FB36C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706018" y="5909793"/>
                  <a:ext cx="28800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7B7EC8A4-2387-9748-876F-863BA55C0A0E}"/>
                    </a:ext>
                  </a:extLst>
                </p14:cNvPr>
                <p14:cNvContentPartPr/>
                <p14:nvPr/>
              </p14:nvContentPartPr>
              <p14:xfrm>
                <a:off x="4689818" y="5704233"/>
                <a:ext cx="271800" cy="5832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7B7EC8A4-2387-9748-876F-863BA55C0A0E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81178" y="5695233"/>
                  <a:ext cx="289440" cy="7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B6A2B172-10B7-E740-A381-CA3968CF21E4}"/>
                    </a:ext>
                  </a:extLst>
                </p14:cNvPr>
                <p14:cNvContentPartPr/>
                <p14:nvPr/>
              </p14:nvContentPartPr>
              <p14:xfrm>
                <a:off x="4595498" y="5859753"/>
                <a:ext cx="229320" cy="69300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B6A2B172-10B7-E740-A381-CA3968CF21E4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586858" y="5850753"/>
                  <a:ext cx="246960" cy="71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24383F90-73B0-B0C4-3E03-1B242E70B5F0}"/>
                    </a:ext>
                  </a:extLst>
                </p14:cNvPr>
                <p14:cNvContentPartPr/>
                <p14:nvPr/>
              </p14:nvContentPartPr>
              <p14:xfrm>
                <a:off x="6656138" y="5661033"/>
                <a:ext cx="88560" cy="81324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24383F90-73B0-B0C4-3E03-1B242E70B5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647498" y="5652033"/>
                  <a:ext cx="10620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CE436D9A-B4D0-05AB-404F-89ED0503C901}"/>
                    </a:ext>
                  </a:extLst>
                </p14:cNvPr>
                <p14:cNvContentPartPr/>
                <p14:nvPr/>
              </p14:nvContentPartPr>
              <p14:xfrm>
                <a:off x="592658" y="5962713"/>
                <a:ext cx="261000" cy="500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CE436D9A-B4D0-05AB-404F-89ED0503C90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584018" y="5953713"/>
                  <a:ext cx="27864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DB3C7743-BB53-E2BE-8CFA-83CA7496265E}"/>
                    </a:ext>
                  </a:extLst>
                </p14:cNvPr>
                <p14:cNvContentPartPr/>
                <p14:nvPr/>
              </p14:nvContentPartPr>
              <p14:xfrm>
                <a:off x="520298" y="6022113"/>
                <a:ext cx="219960" cy="37404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DB3C7743-BB53-E2BE-8CFA-83CA7496265E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511658" y="6013113"/>
                  <a:ext cx="237600" cy="39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29B78BB-2F76-6BB7-7F70-98641E1EC062}"/>
                    </a:ext>
                  </a:extLst>
                </p14:cNvPr>
                <p14:cNvContentPartPr/>
                <p14:nvPr/>
              </p14:nvContentPartPr>
              <p14:xfrm>
                <a:off x="1040858" y="6232713"/>
                <a:ext cx="687240" cy="2736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29B78BB-2F76-6BB7-7F70-98641E1EC062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31858" y="6224073"/>
                  <a:ext cx="7048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E575257C-10F2-BE6F-3F27-91B20A0A3D07}"/>
                    </a:ext>
                  </a:extLst>
                </p14:cNvPr>
                <p14:cNvContentPartPr/>
                <p14:nvPr/>
              </p14:nvContentPartPr>
              <p14:xfrm>
                <a:off x="1972898" y="5986113"/>
                <a:ext cx="290160" cy="41616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E575257C-10F2-BE6F-3F27-91B20A0A3D07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963898" y="5977473"/>
                  <a:ext cx="30780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CA5F6831-38E0-23A5-4AF1-3E261E2561B1}"/>
                    </a:ext>
                  </a:extLst>
                </p14:cNvPr>
                <p14:cNvContentPartPr/>
                <p14:nvPr/>
              </p14:nvContentPartPr>
              <p14:xfrm>
                <a:off x="1948058" y="5992953"/>
                <a:ext cx="81360" cy="270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CA5F6831-38E0-23A5-4AF1-3E261E2561B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939418" y="5984313"/>
                  <a:ext cx="9900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6B7D1C05-89E6-EEC8-5A6A-151967F19047}"/>
                    </a:ext>
                  </a:extLst>
                </p14:cNvPr>
                <p14:cNvContentPartPr/>
                <p14:nvPr/>
              </p14:nvContentPartPr>
              <p14:xfrm>
                <a:off x="4813298" y="5233353"/>
                <a:ext cx="1151640" cy="32724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6B7D1C05-89E6-EEC8-5A6A-151967F19047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4804658" y="5224353"/>
                  <a:ext cx="11692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C7EA32E6-23EC-B96B-45F5-9E9A387D4A16}"/>
                    </a:ext>
                  </a:extLst>
                </p14:cNvPr>
                <p14:cNvContentPartPr/>
                <p14:nvPr/>
              </p14:nvContentPartPr>
              <p14:xfrm>
                <a:off x="9310418" y="5132553"/>
                <a:ext cx="1307160" cy="18108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C7EA32E6-23EC-B96B-45F5-9E9A387D4A1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9301778" y="5123553"/>
                  <a:ext cx="132480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BFA61DCF-4A82-C1BC-4CA9-E67A1CF1A250}"/>
                    </a:ext>
                  </a:extLst>
                </p14:cNvPr>
                <p14:cNvContentPartPr/>
                <p14:nvPr/>
              </p14:nvContentPartPr>
              <p14:xfrm>
                <a:off x="4781618" y="5155233"/>
                <a:ext cx="1731960" cy="4406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BFA61DCF-4A82-C1BC-4CA9-E67A1CF1A250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4772618" y="5146233"/>
                  <a:ext cx="1749600" cy="45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042E4FFE-7784-41F4-686F-06F5FCC8F96C}"/>
                    </a:ext>
                  </a:extLst>
                </p14:cNvPr>
                <p14:cNvContentPartPr/>
                <p14:nvPr/>
              </p14:nvContentPartPr>
              <p14:xfrm>
                <a:off x="9100538" y="5039313"/>
                <a:ext cx="1661400" cy="49716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042E4FFE-7784-41F4-686F-06F5FCC8F96C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9091898" y="5030673"/>
                  <a:ext cx="1679040" cy="514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050590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707519"/>
              </p:ext>
            </p:extLst>
          </p:nvPr>
        </p:nvGraphicFramePr>
        <p:xfrm>
          <a:off x="488515" y="563880"/>
          <a:ext cx="11212881" cy="3344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TO=10s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~%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4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TO=200s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42746"/>
                  </a:ext>
                </a:extLst>
              </a:tr>
              <a:tr h="428647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?%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% (%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s per image (%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(new) ([21-24], 10s,500s,2000s)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44709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4721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CNN A-ADV MNIST, Over 100 images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472679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847894" y="471779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0.3?</a:t>
            </a:r>
          </a:p>
        </p:txBody>
      </p:sp>
    </p:spTree>
    <p:extLst>
      <p:ext uri="{BB962C8B-B14F-4D97-AF65-F5344CB8AC3E}">
        <p14:creationId xmlns:p14="http://schemas.microsoft.com/office/powerpoint/2010/main" val="4833955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77786"/>
              </p:ext>
            </p:extLst>
          </p:nvPr>
        </p:nvGraphicFramePr>
        <p:xfrm>
          <a:off x="488515" y="563880"/>
          <a:ext cx="11212881" cy="27114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566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56559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number certif images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Time per Image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TO=30s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15s 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TO=90s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15452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TO=2000s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373s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5642746"/>
                  </a:ext>
                </a:extLst>
              </a:tr>
              <a:tr h="428647"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Beta Crown TO=10.000s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44%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1919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435386"/>
                  </a:ext>
                </a:extLst>
              </a:tr>
              <a:tr h="428647">
                <a:tc>
                  <a:txBody>
                    <a:bodyPr/>
                    <a:lstStyle/>
                    <a:p>
                      <a:r>
                        <a:rPr lang="fr-FR" dirty="0" err="1"/>
                        <a:t>Upper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62% (first 100)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(new) 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51%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417s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1467182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71122"/>
            <a:ext cx="46225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CNN B-ADV CIFAR, Over 100 images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10185098" y="86668"/>
            <a:ext cx="1494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2/255?</a:t>
            </a:r>
          </a:p>
        </p:txBody>
      </p:sp>
      <p:graphicFrame>
        <p:nvGraphicFramePr>
          <p:cNvPr id="115" name="Graphique 114">
            <a:extLst>
              <a:ext uri="{FF2B5EF4-FFF2-40B4-BE49-F238E27FC236}">
                <a16:creationId xmlns:a16="http://schemas.microsoft.com/office/drawing/2014/main" id="{1FE685EF-81D0-C077-73E5-CF6A275ED5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4201258"/>
              </p:ext>
            </p:extLst>
          </p:nvPr>
        </p:nvGraphicFramePr>
        <p:xfrm>
          <a:off x="1577842" y="2514590"/>
          <a:ext cx="6769105" cy="4459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164934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ERAN-</a:t>
            </a:r>
            <a:r>
              <a:rPr lang="fr-FR" b="1" dirty="0" err="1">
                <a:solidFill>
                  <a:srgbClr val="C00000"/>
                </a:solidFill>
              </a:rPr>
              <a:t>DeepPoly</a:t>
            </a:r>
            <a:endParaRPr lang="fr-FR" b="1" dirty="0">
              <a:solidFill>
                <a:srgbClr val="C00000"/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DE64C8-27CF-4318-8EA5-97D2CEBE6BB6}"/>
              </a:ext>
            </a:extLst>
          </p:cNvPr>
          <p:cNvSpPr txBox="1"/>
          <p:nvPr/>
        </p:nvSpPr>
        <p:spPr>
          <a:xfrm>
            <a:off x="580741" y="1332450"/>
            <a:ext cx="9582303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 err="1"/>
              <a:t>DeepPoly</a:t>
            </a:r>
            <a:r>
              <a:rPr lang="fr-FR" sz="2400" dirty="0"/>
              <a:t> Abstraction </a:t>
            </a:r>
            <a:r>
              <a:rPr lang="fr-FR" sz="2400" dirty="0" err="1"/>
              <a:t>idea</a:t>
            </a:r>
            <a:r>
              <a:rPr lang="fr-FR" sz="2400" dirty="0"/>
              <a:t>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very</a:t>
            </a:r>
            <a:r>
              <a:rPr lang="fr-FR" sz="2400" dirty="0"/>
              <a:t> </a:t>
            </a:r>
            <a:r>
              <a:rPr lang="fr-FR" sz="2400" dirty="0" err="1"/>
              <a:t>interesting</a:t>
            </a:r>
            <a:r>
              <a:rPr lang="fr-FR" sz="2400" dirty="0"/>
              <a:t>. </a:t>
            </a:r>
          </a:p>
          <a:p>
            <a:r>
              <a:rPr lang="fr-FR" sz="2400" dirty="0"/>
              <a:t>Very efficient but </a:t>
            </a:r>
            <a:r>
              <a:rPr lang="fr-FR" sz="2400" dirty="0" err="1"/>
              <a:t>sometimes</a:t>
            </a:r>
            <a:r>
              <a:rPr lang="fr-FR" sz="2400" dirty="0"/>
              <a:t> </a:t>
            </a:r>
            <a:r>
              <a:rPr lang="fr-FR" sz="2400" dirty="0" err="1"/>
              <a:t>imprecise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dirty="0"/>
              <a:t>Use </a:t>
            </a:r>
            <a:r>
              <a:rPr lang="fr-FR" sz="2400" dirty="0" err="1"/>
              <a:t>that</a:t>
            </a:r>
            <a:r>
              <a:rPr lang="fr-FR" sz="2400" dirty="0"/>
              <a:t> as base + </a:t>
            </a:r>
            <a:r>
              <a:rPr lang="fr-FR" sz="2400" dirty="0" err="1"/>
              <a:t>other</a:t>
            </a:r>
            <a:r>
              <a:rPr lang="fr-FR" sz="2400" dirty="0"/>
              <a:t> techniques to improve the </a:t>
            </a:r>
            <a:r>
              <a:rPr lang="fr-FR" sz="2400" dirty="0" err="1"/>
              <a:t>accuracy</a:t>
            </a:r>
            <a:r>
              <a:rPr lang="fr-FR" sz="2400" dirty="0"/>
              <a:t> </a:t>
            </a:r>
            <a:r>
              <a:rPr lang="fr-FR" sz="2400" dirty="0" err="1"/>
              <a:t>when</a:t>
            </a:r>
            <a:r>
              <a:rPr lang="fr-FR" sz="2400" dirty="0"/>
              <a:t> </a:t>
            </a:r>
            <a:r>
              <a:rPr lang="fr-FR" sz="2400" dirty="0" err="1"/>
              <a:t>needed</a:t>
            </a:r>
            <a:r>
              <a:rPr lang="fr-FR" sz="2400" dirty="0"/>
              <a:t>.</a:t>
            </a:r>
          </a:p>
          <a:p>
            <a:endParaRPr lang="fr-FR" sz="2400" dirty="0"/>
          </a:p>
          <a:p>
            <a:r>
              <a:rPr lang="fr-FR" sz="2400" b="1" dirty="0"/>
              <a:t>Main issue:</a:t>
            </a:r>
          </a:p>
          <a:p>
            <a:endParaRPr lang="fr-FR" sz="2400" dirty="0"/>
          </a:p>
        </p:txBody>
      </p:sp>
      <p:sp>
        <p:nvSpPr>
          <p:cNvPr id="11" name="Oval 21">
            <a:extLst>
              <a:ext uri="{FF2B5EF4-FFF2-40B4-BE49-F238E27FC236}">
                <a16:creationId xmlns:a16="http://schemas.microsoft.com/office/drawing/2014/main" id="{65D35270-9841-EA7F-C49C-7043A4FC3029}"/>
              </a:ext>
            </a:extLst>
          </p:cNvPr>
          <p:cNvSpPr/>
          <p:nvPr/>
        </p:nvSpPr>
        <p:spPr>
          <a:xfrm>
            <a:off x="4957496" y="3938502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22">
            <a:extLst>
              <a:ext uri="{FF2B5EF4-FFF2-40B4-BE49-F238E27FC236}">
                <a16:creationId xmlns:a16="http://schemas.microsoft.com/office/drawing/2014/main" id="{49F172AD-9325-DE3D-9DA8-1E40C3BF77AD}"/>
              </a:ext>
            </a:extLst>
          </p:cNvPr>
          <p:cNvSpPr/>
          <p:nvPr/>
        </p:nvSpPr>
        <p:spPr>
          <a:xfrm>
            <a:off x="4957492" y="5484505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2866E9DE-0A6B-A8C2-CA3B-452809E9DEA9}"/>
              </a:ext>
            </a:extLst>
          </p:cNvPr>
          <p:cNvCxnSpPr/>
          <p:nvPr/>
        </p:nvCxnSpPr>
        <p:spPr>
          <a:xfrm>
            <a:off x="5531357" y="5726970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36">
            <a:extLst>
              <a:ext uri="{FF2B5EF4-FFF2-40B4-BE49-F238E27FC236}">
                <a16:creationId xmlns:a16="http://schemas.microsoft.com/office/drawing/2014/main" id="{811E1133-EF5F-1044-E043-E48600F11D1C}"/>
              </a:ext>
            </a:extLst>
          </p:cNvPr>
          <p:cNvCxnSpPr/>
          <p:nvPr/>
        </p:nvCxnSpPr>
        <p:spPr>
          <a:xfrm>
            <a:off x="5531362" y="4156364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/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38">
                <a:extLst>
                  <a:ext uri="{FF2B5EF4-FFF2-40B4-BE49-F238E27FC236}">
                    <a16:creationId xmlns:a16="http://schemas.microsoft.com/office/drawing/2014/main" id="{AB7189EB-429E-111E-F119-E19BFD6F2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777" y="5822230"/>
                <a:ext cx="79669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Oval 56">
            <a:extLst>
              <a:ext uri="{FF2B5EF4-FFF2-40B4-BE49-F238E27FC236}">
                <a16:creationId xmlns:a16="http://schemas.microsoft.com/office/drawing/2014/main" id="{AFF10160-56C0-2695-DD2C-6D0B0EDEDC39}"/>
              </a:ext>
            </a:extLst>
          </p:cNvPr>
          <p:cNvSpPr/>
          <p:nvPr/>
        </p:nvSpPr>
        <p:spPr>
          <a:xfrm>
            <a:off x="3122312" y="385382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57">
            <a:extLst>
              <a:ext uri="{FF2B5EF4-FFF2-40B4-BE49-F238E27FC236}">
                <a16:creationId xmlns:a16="http://schemas.microsoft.com/office/drawing/2014/main" id="{A7B77754-6334-7E64-E282-5B130724D0A6}"/>
              </a:ext>
            </a:extLst>
          </p:cNvPr>
          <p:cNvSpPr/>
          <p:nvPr/>
        </p:nvSpPr>
        <p:spPr>
          <a:xfrm>
            <a:off x="3088446" y="5552230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58">
            <a:extLst>
              <a:ext uri="{FF2B5EF4-FFF2-40B4-BE49-F238E27FC236}">
                <a16:creationId xmlns:a16="http://schemas.microsoft.com/office/drawing/2014/main" id="{26BE0E49-28F9-07C5-B056-F1354644FEDC}"/>
              </a:ext>
            </a:extLst>
          </p:cNvPr>
          <p:cNvCxnSpPr/>
          <p:nvPr/>
        </p:nvCxnSpPr>
        <p:spPr>
          <a:xfrm>
            <a:off x="3696178" y="4140761"/>
            <a:ext cx="1261334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59">
            <a:extLst>
              <a:ext uri="{FF2B5EF4-FFF2-40B4-BE49-F238E27FC236}">
                <a16:creationId xmlns:a16="http://schemas.microsoft.com/office/drawing/2014/main" id="{1CCBE1AF-B863-3FEB-9C38-962F7462CE7E}"/>
              </a:ext>
            </a:extLst>
          </p:cNvPr>
          <p:cNvCxnSpPr/>
          <p:nvPr/>
        </p:nvCxnSpPr>
        <p:spPr>
          <a:xfrm>
            <a:off x="3645379" y="5771431"/>
            <a:ext cx="1260000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/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1" name="TextBox 62">
                <a:extLst>
                  <a:ext uri="{FF2B5EF4-FFF2-40B4-BE49-F238E27FC236}">
                    <a16:creationId xmlns:a16="http://schemas.microsoft.com/office/drawing/2014/main" id="{63512305-8AA1-FBBC-E46D-417EC18942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446" y="3907828"/>
                <a:ext cx="47198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/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2" name="TextBox 63">
                <a:extLst>
                  <a:ext uri="{FF2B5EF4-FFF2-40B4-BE49-F238E27FC236}">
                    <a16:creationId xmlns:a16="http://schemas.microsoft.com/office/drawing/2014/main" id="{8FDF1DE4-9D65-95FB-9445-BCB5F88F2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580" y="5606230"/>
                <a:ext cx="47731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/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3" name="TextBox 64">
                <a:extLst>
                  <a:ext uri="{FF2B5EF4-FFF2-40B4-BE49-F238E27FC236}">
                    <a16:creationId xmlns:a16="http://schemas.microsoft.com/office/drawing/2014/main" id="{8142B2EA-7E3D-B532-021B-BEA81BC70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112" y="3727583"/>
                <a:ext cx="3770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/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4" name="TextBox 65">
                <a:extLst>
                  <a:ext uri="{FF2B5EF4-FFF2-40B4-BE49-F238E27FC236}">
                    <a16:creationId xmlns:a16="http://schemas.microsoft.com/office/drawing/2014/main" id="{40FC8579-D659-245C-8E6C-F2F3687C9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1247" y="5833693"/>
                <a:ext cx="55015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/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5" name="TextBox 66">
                <a:extLst>
                  <a:ext uri="{FF2B5EF4-FFF2-40B4-BE49-F238E27FC236}">
                    <a16:creationId xmlns:a16="http://schemas.microsoft.com/office/drawing/2014/main" id="{641B0FF7-5267-66DF-535B-6140D08E9B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114" y="5001430"/>
                <a:ext cx="37702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/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" name="TextBox 67">
                <a:extLst>
                  <a:ext uri="{FF2B5EF4-FFF2-40B4-BE49-F238E27FC236}">
                    <a16:creationId xmlns:a16="http://schemas.microsoft.com/office/drawing/2014/main" id="{F98CF65F-ACA3-C2F4-8345-20A03F183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2012" y="4256662"/>
                <a:ext cx="37702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68">
            <a:extLst>
              <a:ext uri="{FF2B5EF4-FFF2-40B4-BE49-F238E27FC236}">
                <a16:creationId xmlns:a16="http://schemas.microsoft.com/office/drawing/2014/main" id="{B6B29B15-C57C-F2CD-CB1F-502521186B03}"/>
              </a:ext>
            </a:extLst>
          </p:cNvPr>
          <p:cNvCxnSpPr/>
          <p:nvPr/>
        </p:nvCxnSpPr>
        <p:spPr>
          <a:xfrm>
            <a:off x="3634033" y="4247015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70">
            <a:extLst>
              <a:ext uri="{FF2B5EF4-FFF2-40B4-BE49-F238E27FC236}">
                <a16:creationId xmlns:a16="http://schemas.microsoft.com/office/drawing/2014/main" id="{E2B5DDA9-873F-A300-5F9C-45F265F8CF89}"/>
              </a:ext>
            </a:extLst>
          </p:cNvPr>
          <p:cNvCxnSpPr/>
          <p:nvPr/>
        </p:nvCxnSpPr>
        <p:spPr>
          <a:xfrm flipV="1">
            <a:off x="3583231" y="4280883"/>
            <a:ext cx="1368000" cy="136800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/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9" name="ZoneTexte 28">
                <a:extLst>
                  <a:ext uri="{FF2B5EF4-FFF2-40B4-BE49-F238E27FC236}">
                    <a16:creationId xmlns:a16="http://schemas.microsoft.com/office/drawing/2014/main" id="{DF1BF95E-9202-01F0-210A-2E4DEACF6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6631" y="3437207"/>
                <a:ext cx="1171090" cy="276999"/>
              </a:xfrm>
              <a:prstGeom prst="rect">
                <a:avLst/>
              </a:prstGeom>
              <a:blipFill>
                <a:blip r:embed="rId9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/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fr-FR" b="0" i="1" baseline="-25000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[−1,1]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0" name="ZoneTexte 29">
                <a:extLst>
                  <a:ext uri="{FF2B5EF4-FFF2-40B4-BE49-F238E27FC236}">
                    <a16:creationId xmlns:a16="http://schemas.microsoft.com/office/drawing/2014/main" id="{F8381AEA-2E4D-379D-344E-8944C1A7B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0895" y="6333680"/>
                <a:ext cx="1171090" cy="276999"/>
              </a:xfrm>
              <a:prstGeom prst="rect">
                <a:avLst/>
              </a:prstGeom>
              <a:blipFill>
                <a:blip r:embed="rId10"/>
                <a:stretch>
                  <a:fillRect t="-4444" r="-468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/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8">
                <a:extLst>
                  <a:ext uri="{FF2B5EF4-FFF2-40B4-BE49-F238E27FC236}">
                    <a16:creationId xmlns:a16="http://schemas.microsoft.com/office/drawing/2014/main" id="{118423B4-59F1-3177-DB6B-D9889E507B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2408" y="3814975"/>
                <a:ext cx="79669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/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4" name="ZoneTexte 33">
                <a:extLst>
                  <a:ext uri="{FF2B5EF4-FFF2-40B4-BE49-F238E27FC236}">
                    <a16:creationId xmlns:a16="http://schemas.microsoft.com/office/drawing/2014/main" id="{156A8C62-AC29-4F0D-2867-1D6433E027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0233" y="3381731"/>
                <a:ext cx="1155894" cy="276999"/>
              </a:xfrm>
              <a:prstGeom prst="rect">
                <a:avLst/>
              </a:prstGeom>
              <a:blipFill>
                <a:blip r:embed="rId12"/>
                <a:stretch>
                  <a:fillRect l="-2116" t="-4444" r="-6878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/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𝑤</m:t>
                          </m:r>
                        </m:sup>
                      </m:sSubSup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fr-F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[−2,2]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5" name="ZoneTexte 34">
                <a:extLst>
                  <a:ext uri="{FF2B5EF4-FFF2-40B4-BE49-F238E27FC236}">
                    <a16:creationId xmlns:a16="http://schemas.microsoft.com/office/drawing/2014/main" id="{CF1D928B-E67D-C5A8-A277-4C1B263F4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087" y="6368983"/>
                <a:ext cx="1207190" cy="276999"/>
              </a:xfrm>
              <a:prstGeom prst="rect">
                <a:avLst/>
              </a:prstGeom>
              <a:blipFill>
                <a:blip r:embed="rId13"/>
                <a:stretch>
                  <a:fillRect l="-2020" t="-4444" r="-6566" b="-3777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/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55C69A9D-B464-4DF9-187F-BA41D0256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2052" y="3998043"/>
                <a:ext cx="582980" cy="40145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/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  <m:sup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p>
                          </m:sSubSup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1">
                <a:extLst>
                  <a:ext uri="{FF2B5EF4-FFF2-40B4-BE49-F238E27FC236}">
                    <a16:creationId xmlns:a16="http://schemas.microsoft.com/office/drawing/2014/main" id="{E9BB1AF0-EA86-345F-3703-AC8C898274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1167" y="5541417"/>
                <a:ext cx="582980" cy="39946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Connecteur droit avec flèche 43">
            <a:extLst>
              <a:ext uri="{FF2B5EF4-FFF2-40B4-BE49-F238E27FC236}">
                <a16:creationId xmlns:a16="http://schemas.microsoft.com/office/drawing/2014/main" id="{E690A8B1-5149-DAC5-8317-6471CE8669CB}"/>
              </a:ext>
            </a:extLst>
          </p:cNvPr>
          <p:cNvCxnSpPr>
            <a:cxnSpLocks/>
          </p:cNvCxnSpPr>
          <p:nvPr/>
        </p:nvCxnSpPr>
        <p:spPr>
          <a:xfrm flipH="1" flipV="1">
            <a:off x="5733277" y="3520230"/>
            <a:ext cx="2037380" cy="1533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0B77AD8-0EDC-C7DC-77D4-46EC8D0CBA05}"/>
              </a:ext>
            </a:extLst>
          </p:cNvPr>
          <p:cNvCxnSpPr>
            <a:cxnSpLocks/>
            <a:endCxn id="35" idx="3"/>
          </p:cNvCxnSpPr>
          <p:nvPr/>
        </p:nvCxnSpPr>
        <p:spPr>
          <a:xfrm flipH="1">
            <a:off x="5733277" y="5054092"/>
            <a:ext cx="2037380" cy="1453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/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fr-FR" dirty="0"/>
                  <a:t>Computed/</a:t>
                </a:r>
                <a:r>
                  <a:rPr lang="fr-FR" dirty="0" err="1"/>
                  <a:t>represented</a:t>
                </a:r>
                <a:r>
                  <a:rPr lang="fr-FR" dirty="0"/>
                  <a:t> </a:t>
                </a:r>
                <a:r>
                  <a:rPr lang="fr-FR" dirty="0" err="1"/>
                  <a:t>independantly</a:t>
                </a:r>
                <a:r>
                  <a:rPr lang="fr-FR" dirty="0"/>
                  <a:t>, </a:t>
                </a:r>
              </a:p>
              <a:p>
                <a:r>
                  <a:rPr lang="fr-FR" dirty="0"/>
                  <a:t>But not </a:t>
                </a:r>
                <a:r>
                  <a:rPr lang="fr-FR" dirty="0" err="1"/>
                  <a:t>independant</a:t>
                </a:r>
                <a:r>
                  <a:rPr lang="fr-FR" dirty="0"/>
                  <a:t>:</a:t>
                </a:r>
              </a:p>
              <a:p>
                <a:r>
                  <a:rPr lang="fr-FR" dirty="0"/>
                  <a:t>e.g. </a:t>
                </a:r>
                <a:r>
                  <a:rPr lang="fr-FR" dirty="0" err="1"/>
                  <a:t>when</a:t>
                </a:r>
                <a:r>
                  <a:rPr lang="fr-F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=2, </a:t>
                </a:r>
                <a:r>
                  <a:rPr lang="fr-FR" dirty="0" err="1"/>
                  <a:t>we</a:t>
                </a:r>
                <a:r>
                  <a:rPr lang="fr-FR" dirty="0"/>
                  <a:t> have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  <m:sup>
                        <m:r>
                          <a:rPr lang="fr-FR" i="1">
                            <a:latin typeface="Cambria Math" panose="02040503050406030204" pitchFamily="18" charset="0"/>
                          </a:rPr>
                          <m:t>𝑤</m:t>
                        </m:r>
                      </m:sup>
                    </m:sSubSup>
                  </m:oMath>
                </a14:m>
                <a:r>
                  <a:rPr lang="fr-FR" dirty="0"/>
                  <a:t> = 0.</a:t>
                </a:r>
              </a:p>
              <a:p>
                <a:endParaRPr lang="fr-FR" dirty="0"/>
              </a:p>
              <a:p>
                <a:r>
                  <a:rPr lang="fr-FR" dirty="0"/>
                  <a:t>2 solutions: </a:t>
                </a:r>
              </a:p>
              <a:p>
                <a:r>
                  <a:rPr lang="fr-FR" dirty="0" err="1"/>
                  <a:t>Keep</a:t>
                </a:r>
                <a:r>
                  <a:rPr lang="fr-FR" dirty="0"/>
                  <a:t> </a:t>
                </a:r>
                <a:r>
                  <a:rPr lang="fr-FR" dirty="0" err="1"/>
                  <a:t>some</a:t>
                </a:r>
                <a:r>
                  <a:rPr lang="fr-FR" dirty="0"/>
                  <a:t> </a:t>
                </a:r>
                <a:r>
                  <a:rPr lang="fr-FR" dirty="0" err="1"/>
                  <a:t>dependencies</a:t>
                </a:r>
                <a:r>
                  <a:rPr lang="fr-FR" dirty="0"/>
                  <a:t> – PRIMA abstraction.</a:t>
                </a:r>
              </a:p>
              <a:p>
                <a:r>
                  <a:rPr lang="fr-FR" dirty="0"/>
                  <a:t>Or</a:t>
                </a:r>
              </a:p>
              <a:p>
                <a:r>
                  <a:rPr lang="fr-FR" dirty="0" err="1"/>
                  <a:t>Better</a:t>
                </a:r>
                <a:r>
                  <a:rPr lang="fr-FR" dirty="0"/>
                  <a:t> network abstraction</a:t>
                </a:r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57A9B0EF-E767-531D-1503-082084ABA2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87" y="4000179"/>
                <a:ext cx="4597925" cy="2308324"/>
              </a:xfrm>
              <a:prstGeom prst="rect">
                <a:avLst/>
              </a:prstGeom>
              <a:blipFill>
                <a:blip r:embed="rId16"/>
                <a:stretch>
                  <a:fillRect l="-1194" t="-1319" r="-531" b="-316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904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ZoneTexte 42"/>
          <p:cNvSpPr txBox="1"/>
          <p:nvPr/>
        </p:nvSpPr>
        <p:spPr>
          <a:xfrm>
            <a:off x="579301" y="345057"/>
            <a:ext cx="111173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 err="1">
                <a:solidFill>
                  <a:srgbClr val="C00000"/>
                </a:solidFill>
              </a:rPr>
              <a:t>Better</a:t>
            </a:r>
            <a:r>
              <a:rPr lang="fr-FR" sz="4400" dirty="0">
                <a:solidFill>
                  <a:srgbClr val="C00000"/>
                </a:solidFill>
              </a:rPr>
              <a:t> network abstraction </a:t>
            </a:r>
            <a:r>
              <a:rPr lang="fr-FR" sz="4400" dirty="0" err="1"/>
              <a:t>with</a:t>
            </a:r>
            <a:r>
              <a:rPr lang="fr-FR" sz="4400" dirty="0">
                <a:solidFill>
                  <a:srgbClr val="C00000"/>
                </a:solidFill>
              </a:rPr>
              <a:t> compensation</a:t>
            </a:r>
            <a:endParaRPr lang="fr-FR" sz="4400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48910D18-8AE5-AC41-1920-AC9D47C6D534}"/>
              </a:ext>
            </a:extLst>
          </p:cNvPr>
          <p:cNvSpPr txBox="1"/>
          <p:nvPr/>
        </p:nvSpPr>
        <p:spPr>
          <a:xfrm>
            <a:off x="133902" y="5004889"/>
            <a:ext cx="1212652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These</a:t>
            </a:r>
            <a:r>
              <a:rPr lang="fr-FR" dirty="0"/>
              <a:t> </a:t>
            </a:r>
            <a:r>
              <a:rPr lang="fr-FR" dirty="0" err="1"/>
              <a:t>two</a:t>
            </a:r>
            <a:r>
              <a:rPr lang="fr-FR" dirty="0"/>
              <a:t> </a:t>
            </a:r>
            <a:r>
              <a:rPr lang="fr-FR" dirty="0" err="1"/>
              <a:t>paths</a:t>
            </a:r>
            <a:r>
              <a:rPr lang="fr-FR" dirty="0"/>
              <a:t> (</a:t>
            </a:r>
            <a:r>
              <a:rPr lang="fr-FR" dirty="0" err="1"/>
              <a:t>abcd</a:t>
            </a:r>
            <a:r>
              <a:rPr lang="fr-FR" dirty="0"/>
              <a:t>, </a:t>
            </a:r>
            <a:r>
              <a:rPr lang="fr-FR" dirty="0" err="1"/>
              <a:t>ab’c’d</a:t>
            </a:r>
            <a:r>
              <a:rPr lang="fr-FR" dirty="0"/>
              <a:t>) « </a:t>
            </a:r>
            <a:r>
              <a:rPr lang="fr-FR" dirty="0" err="1"/>
              <a:t>compensate</a:t>
            </a:r>
            <a:r>
              <a:rPr lang="fr-FR" dirty="0"/>
              <a:t> »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other</a:t>
            </a:r>
            <a:r>
              <a:rPr lang="fr-FR" dirty="0"/>
              <a:t> if no </a:t>
            </a:r>
            <a:r>
              <a:rPr lang="fr-FR" dirty="0" err="1"/>
              <a:t>ReLU</a:t>
            </a:r>
            <a:r>
              <a:rPr lang="fr-FR" dirty="0"/>
              <a:t>, and </a:t>
            </a:r>
            <a:r>
              <a:rPr lang="fr-FR" dirty="0" err="1"/>
              <a:t>mostly</a:t>
            </a:r>
            <a:r>
              <a:rPr lang="fr-FR" dirty="0"/>
              <a:t> </a:t>
            </a:r>
            <a:r>
              <a:rPr lang="fr-FR" dirty="0" err="1"/>
              <a:t>compensate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(cause 1x1 &gt; 0 &gt; -1x1).</a:t>
            </a:r>
          </a:p>
          <a:p>
            <a:r>
              <a:rPr lang="fr-FR" dirty="0"/>
              <a:t>Can have compensation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several</a:t>
            </a:r>
            <a:r>
              <a:rPr lang="fr-FR" dirty="0"/>
              <a:t>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layers</a:t>
            </a:r>
            <a:r>
              <a:rPr lang="fr-FR" dirty="0"/>
              <a:t>, but the more </a:t>
            </a:r>
            <a:r>
              <a:rPr lang="fr-FR" dirty="0" err="1"/>
              <a:t>ReLU</a:t>
            </a:r>
            <a:r>
              <a:rPr lang="fr-FR" dirty="0"/>
              <a:t> the </a:t>
            </a:r>
            <a:r>
              <a:rPr lang="fr-FR" dirty="0" err="1"/>
              <a:t>weakest</a:t>
            </a:r>
            <a:r>
              <a:rPr lang="fr-FR" dirty="0"/>
              <a:t> the compensation (more chance of </a:t>
            </a:r>
            <a:r>
              <a:rPr lang="fr-FR" dirty="0" err="1"/>
              <a:t>clipping</a:t>
            </a:r>
            <a:r>
              <a:rPr lang="fr-FR" dirty="0"/>
              <a:t>).</a:t>
            </a:r>
          </a:p>
          <a:p>
            <a:r>
              <a:rPr lang="fr-FR" dirty="0"/>
              <a:t>	=&gt; </a:t>
            </a:r>
            <a:r>
              <a:rPr lang="fr-FR" dirty="0" err="1"/>
              <a:t>Intuitively</a:t>
            </a:r>
            <a:r>
              <a:rPr lang="fr-FR" dirty="0"/>
              <a:t>, Most compensations are 1 </a:t>
            </a:r>
            <a:r>
              <a:rPr lang="fr-FR" dirty="0" err="1"/>
              <a:t>ReLU</a:t>
            </a:r>
            <a:r>
              <a:rPr lang="fr-FR" dirty="0"/>
              <a:t> Layer away</a:t>
            </a:r>
          </a:p>
          <a:p>
            <a:endParaRPr lang="fr-FR" dirty="0"/>
          </a:p>
          <a:p>
            <a:r>
              <a:rPr lang="fr-FR" dirty="0"/>
              <a:t>=&gt; Use </a:t>
            </a:r>
            <a:r>
              <a:rPr lang="fr-FR" dirty="0" err="1"/>
              <a:t>sliding</a:t>
            </a:r>
            <a:r>
              <a:rPr lang="fr-FR" dirty="0"/>
              <a:t> </a:t>
            </a:r>
            <a:r>
              <a:rPr lang="fr-FR" dirty="0" err="1"/>
              <a:t>window</a:t>
            </a:r>
            <a:r>
              <a:rPr lang="fr-FR" dirty="0"/>
              <a:t> computation: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previous</a:t>
            </a:r>
            <a:r>
              <a:rPr lang="fr-FR" dirty="0"/>
              <a:t> layer </a:t>
            </a:r>
            <a:r>
              <a:rPr lang="fr-FR" dirty="0" err="1"/>
              <a:t>is</a:t>
            </a:r>
            <a:r>
              <a:rPr lang="fr-FR" dirty="0"/>
              <a:t> exact (</a:t>
            </a:r>
            <a:r>
              <a:rPr lang="fr-FR" dirty="0" err="1"/>
              <a:t>using</a:t>
            </a:r>
            <a:r>
              <a:rPr lang="fr-FR" dirty="0"/>
              <a:t>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1 </a:t>
            </a:r>
            <a:r>
              <a:rPr lang="fr-FR" dirty="0" err="1"/>
              <a:t>Binary</a:t>
            </a:r>
            <a:r>
              <a:rPr lang="fr-FR" dirty="0"/>
              <a:t> variable).</a:t>
            </a:r>
          </a:p>
          <a:p>
            <a:r>
              <a:rPr lang="fr-FR" dirty="0"/>
              <a:t>=&gt; MILP (</a:t>
            </a:r>
            <a:r>
              <a:rPr lang="fr-FR" dirty="0" err="1"/>
              <a:t>Gurobi</a:t>
            </a:r>
            <a:r>
              <a:rPr lang="fr-FR" dirty="0"/>
              <a:t>)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limited</a:t>
            </a:r>
            <a:r>
              <a:rPr lang="fr-FR" dirty="0"/>
              <a:t> number of </a:t>
            </a:r>
            <a:r>
              <a:rPr lang="fr-FR" dirty="0" err="1"/>
              <a:t>binary</a:t>
            </a:r>
            <a:r>
              <a:rPr lang="fr-FR" dirty="0"/>
              <a:t> variables. </a:t>
            </a:r>
            <a:r>
              <a:rPr lang="fr-FR" dirty="0" err="1"/>
              <a:t>Should</a:t>
            </a:r>
            <a:r>
              <a:rPr lang="fr-FR" dirty="0"/>
              <a:t> </a:t>
            </a:r>
            <a:r>
              <a:rPr lang="fr-FR" dirty="0" err="1"/>
              <a:t>work</a:t>
            </a:r>
            <a:r>
              <a:rPr lang="fr-FR" dirty="0"/>
              <a:t> </a:t>
            </a:r>
            <a:r>
              <a:rPr lang="fr-FR" dirty="0" err="1"/>
              <a:t>well</a:t>
            </a:r>
            <a:r>
              <a:rPr lang="fr-FR" dirty="0"/>
              <a:t> for </a:t>
            </a:r>
            <a:r>
              <a:rPr lang="fr-FR" dirty="0" err="1"/>
              <a:t>deep</a:t>
            </a:r>
            <a:r>
              <a:rPr lang="fr-FR" dirty="0"/>
              <a:t> NN.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71FA9594-4675-83C0-F81D-C799CCD798F8}"/>
              </a:ext>
            </a:extLst>
          </p:cNvPr>
          <p:cNvSpPr/>
          <p:nvPr/>
        </p:nvSpPr>
        <p:spPr>
          <a:xfrm>
            <a:off x="6356558" y="189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78453821-55B0-C7B6-A52E-90691D20FF8E}"/>
              </a:ext>
            </a:extLst>
          </p:cNvPr>
          <p:cNvSpPr/>
          <p:nvPr/>
        </p:nvSpPr>
        <p:spPr>
          <a:xfrm>
            <a:off x="6356558" y="3332870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E7410E31-EA5B-DD20-3A93-A96A0FA98DCB}"/>
              </a:ext>
            </a:extLst>
          </p:cNvPr>
          <p:cNvSpPr/>
          <p:nvPr/>
        </p:nvSpPr>
        <p:spPr>
          <a:xfrm>
            <a:off x="8732558" y="266499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88868332-D6AB-A4E7-B517-43C63BBCFAB1}"/>
              </a:ext>
            </a:extLst>
          </p:cNvPr>
          <p:cNvSpPr txBox="1"/>
          <p:nvPr/>
        </p:nvSpPr>
        <p:spPr>
          <a:xfrm>
            <a:off x="8822327" y="271671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cxnSp>
        <p:nvCxnSpPr>
          <p:cNvPr id="17" name="Straight Connector 10">
            <a:extLst>
              <a:ext uri="{FF2B5EF4-FFF2-40B4-BE49-F238E27FC236}">
                <a16:creationId xmlns:a16="http://schemas.microsoft.com/office/drawing/2014/main" id="{D10DA1A2-848F-ED3D-A0A2-F4E73CAE373E}"/>
              </a:ext>
            </a:extLst>
          </p:cNvPr>
          <p:cNvCxnSpPr/>
          <p:nvPr/>
        </p:nvCxnSpPr>
        <p:spPr>
          <a:xfrm>
            <a:off x="6859103" y="2213247"/>
            <a:ext cx="1952536" cy="530825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/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8" name="TextBox 13">
                <a:extLst>
                  <a:ext uri="{FF2B5EF4-FFF2-40B4-BE49-F238E27FC236}">
                    <a16:creationId xmlns:a16="http://schemas.microsoft.com/office/drawing/2014/main" id="{18D9DD90-0E3E-A0E9-5F0F-27B3960EC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4714" y="3437791"/>
                <a:ext cx="3770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/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9" name="TextBox 14">
                <a:extLst>
                  <a:ext uri="{FF2B5EF4-FFF2-40B4-BE49-F238E27FC236}">
                    <a16:creationId xmlns:a16="http://schemas.microsoft.com/office/drawing/2014/main" id="{6C980F9E-4D3B-38B6-518D-0307EAF2A5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578" y="2097529"/>
                <a:ext cx="37702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Oval 21">
            <a:extLst>
              <a:ext uri="{FF2B5EF4-FFF2-40B4-BE49-F238E27FC236}">
                <a16:creationId xmlns:a16="http://schemas.microsoft.com/office/drawing/2014/main" id="{B9904BB4-0D97-92D7-EC72-8F6EA62D1E36}"/>
              </a:ext>
            </a:extLst>
          </p:cNvPr>
          <p:cNvSpPr/>
          <p:nvPr/>
        </p:nvSpPr>
        <p:spPr>
          <a:xfrm>
            <a:off x="4500296" y="1883798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2">
            <a:extLst>
              <a:ext uri="{FF2B5EF4-FFF2-40B4-BE49-F238E27FC236}">
                <a16:creationId xmlns:a16="http://schemas.microsoft.com/office/drawing/2014/main" id="{D76BB277-ECB8-9FF0-0CD8-453DC515D329}"/>
              </a:ext>
            </a:extLst>
          </p:cNvPr>
          <p:cNvSpPr/>
          <p:nvPr/>
        </p:nvSpPr>
        <p:spPr>
          <a:xfrm>
            <a:off x="4500292" y="3429801"/>
            <a:ext cx="540000" cy="540000"/>
          </a:xfrm>
          <a:prstGeom prst="ellipse">
            <a:avLst/>
          </a:prstGeom>
          <a:noFill/>
          <a:ln w="508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5">
            <a:extLst>
              <a:ext uri="{FF2B5EF4-FFF2-40B4-BE49-F238E27FC236}">
                <a16:creationId xmlns:a16="http://schemas.microsoft.com/office/drawing/2014/main" id="{9B553C8A-A421-0062-074E-D71CBED57355}"/>
              </a:ext>
            </a:extLst>
          </p:cNvPr>
          <p:cNvCxnSpPr/>
          <p:nvPr/>
        </p:nvCxnSpPr>
        <p:spPr>
          <a:xfrm>
            <a:off x="5074157" y="3672266"/>
            <a:ext cx="1260000" cy="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36">
            <a:extLst>
              <a:ext uri="{FF2B5EF4-FFF2-40B4-BE49-F238E27FC236}">
                <a16:creationId xmlns:a16="http://schemas.microsoft.com/office/drawing/2014/main" id="{C0B661DF-383D-B8FC-BCDD-D945E0AD9807}"/>
              </a:ext>
            </a:extLst>
          </p:cNvPr>
          <p:cNvCxnSpPr/>
          <p:nvPr/>
        </p:nvCxnSpPr>
        <p:spPr>
          <a:xfrm>
            <a:off x="5074162" y="2101660"/>
            <a:ext cx="1261334" cy="0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/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38">
                <a:extLst>
                  <a:ext uri="{FF2B5EF4-FFF2-40B4-BE49-F238E27FC236}">
                    <a16:creationId xmlns:a16="http://schemas.microsoft.com/office/drawing/2014/main" id="{7846061D-52A6-EBB9-5C3F-F0C6D93F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577" y="3767526"/>
                <a:ext cx="79669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52">
            <a:extLst>
              <a:ext uri="{FF2B5EF4-FFF2-40B4-BE49-F238E27FC236}">
                <a16:creationId xmlns:a16="http://schemas.microsoft.com/office/drawing/2014/main" id="{ABABB731-EC1D-9154-AE8F-36F69343401F}"/>
              </a:ext>
            </a:extLst>
          </p:cNvPr>
          <p:cNvCxnSpPr/>
          <p:nvPr/>
        </p:nvCxnSpPr>
        <p:spPr>
          <a:xfrm flipV="1">
            <a:off x="6858291" y="3092040"/>
            <a:ext cx="1919478" cy="440955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57">
            <a:extLst>
              <a:ext uri="{FF2B5EF4-FFF2-40B4-BE49-F238E27FC236}">
                <a16:creationId xmlns:a16="http://schemas.microsoft.com/office/drawing/2014/main" id="{DB6A34D9-9AD9-2C3A-52A5-78B4B1EBE82F}"/>
              </a:ext>
            </a:extLst>
          </p:cNvPr>
          <p:cNvSpPr/>
          <p:nvPr/>
        </p:nvSpPr>
        <p:spPr>
          <a:xfrm>
            <a:off x="2864042" y="2610718"/>
            <a:ext cx="540000" cy="540000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59">
            <a:extLst>
              <a:ext uri="{FF2B5EF4-FFF2-40B4-BE49-F238E27FC236}">
                <a16:creationId xmlns:a16="http://schemas.microsoft.com/office/drawing/2014/main" id="{6500723A-6901-942B-4ABD-BE428B8FF4F3}"/>
              </a:ext>
            </a:extLst>
          </p:cNvPr>
          <p:cNvCxnSpPr>
            <a:cxnSpLocks/>
            <a:stCxn id="29" idx="5"/>
          </p:cNvCxnSpPr>
          <p:nvPr/>
        </p:nvCxnSpPr>
        <p:spPr>
          <a:xfrm>
            <a:off x="3324961" y="3071637"/>
            <a:ext cx="1123218" cy="645090"/>
          </a:xfrm>
          <a:prstGeom prst="line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63">
            <a:extLst>
              <a:ext uri="{FF2B5EF4-FFF2-40B4-BE49-F238E27FC236}">
                <a16:creationId xmlns:a16="http://schemas.microsoft.com/office/drawing/2014/main" id="{E3904B83-F1C1-01BC-E2DD-4BED85A82BF2}"/>
              </a:ext>
            </a:extLst>
          </p:cNvPr>
          <p:cNvSpPr txBox="1"/>
          <p:nvPr/>
        </p:nvSpPr>
        <p:spPr>
          <a:xfrm>
            <a:off x="2986405" y="267878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/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65">
                <a:extLst>
                  <a:ext uri="{FF2B5EF4-FFF2-40B4-BE49-F238E27FC236}">
                    <a16:creationId xmlns:a16="http://schemas.microsoft.com/office/drawing/2014/main" id="{3ED56E26-9ECE-3FB1-498E-3704B3DF2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961" y="3418204"/>
                <a:ext cx="55015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/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charset="0"/>
                        </a:rPr>
                        <m:t>1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TextBox 66">
                <a:extLst>
                  <a:ext uri="{FF2B5EF4-FFF2-40B4-BE49-F238E27FC236}">
                    <a16:creationId xmlns:a16="http://schemas.microsoft.com/office/drawing/2014/main" id="{0395BD0E-7398-526E-D825-26B449E12E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2272" y="1958043"/>
                <a:ext cx="3770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70">
            <a:extLst>
              <a:ext uri="{FF2B5EF4-FFF2-40B4-BE49-F238E27FC236}">
                <a16:creationId xmlns:a16="http://schemas.microsoft.com/office/drawing/2014/main" id="{8CE0A924-5A9E-DBA9-C61D-7710E35BAE44}"/>
              </a:ext>
            </a:extLst>
          </p:cNvPr>
          <p:cNvCxnSpPr>
            <a:cxnSpLocks/>
          </p:cNvCxnSpPr>
          <p:nvPr/>
        </p:nvCxnSpPr>
        <p:spPr>
          <a:xfrm flipV="1">
            <a:off x="3334427" y="2038883"/>
            <a:ext cx="1153997" cy="622091"/>
          </a:xfrm>
          <a:prstGeom prst="line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/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𝑅𝑒𝐿𝑈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8">
                <a:extLst>
                  <a:ext uri="{FF2B5EF4-FFF2-40B4-BE49-F238E27FC236}">
                    <a16:creationId xmlns:a16="http://schemas.microsoft.com/office/drawing/2014/main" id="{D2D49893-1593-0606-AFE7-E79517A7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08" y="1760271"/>
                <a:ext cx="79669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/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1">
                <a:extLst>
                  <a:ext uri="{FF2B5EF4-FFF2-40B4-BE49-F238E27FC236}">
                    <a16:creationId xmlns:a16="http://schemas.microsoft.com/office/drawing/2014/main" id="{985ABC22-076F-4BB2-F925-312EBE4970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852" y="1943339"/>
                <a:ext cx="36766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/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1">
                <a:extLst>
                  <a:ext uri="{FF2B5EF4-FFF2-40B4-BE49-F238E27FC236}">
                    <a16:creationId xmlns:a16="http://schemas.microsoft.com/office/drawing/2014/main" id="{4E739D56-7FCB-BF38-6665-41EE632E3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3967" y="3486713"/>
                <a:ext cx="46833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/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1">
                <a:extLst>
                  <a:ext uri="{FF2B5EF4-FFF2-40B4-BE49-F238E27FC236}">
                    <a16:creationId xmlns:a16="http://schemas.microsoft.com/office/drawing/2014/main" id="{8140AF1D-45E8-A602-D6AC-C0742DBB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5660" y="1938729"/>
                <a:ext cx="384143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/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31">
                <a:extLst>
                  <a:ext uri="{FF2B5EF4-FFF2-40B4-BE49-F238E27FC236}">
                    <a16:creationId xmlns:a16="http://schemas.microsoft.com/office/drawing/2014/main" id="{116B4290-ECEC-7681-C2E6-C133A4C35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948" y="3390748"/>
                <a:ext cx="449097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89737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208769</TotalTime>
  <Words>2346</Words>
  <Application>Microsoft Office PowerPoint</Application>
  <PresentationFormat>Grand écran</PresentationFormat>
  <Paragraphs>570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Symbol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ERAN-DeepPoly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Overall Recap</vt:lpstr>
      <vt:lpstr>Overall Recap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bgenest@irisa.fr</cp:lastModifiedBy>
  <cp:revision>600</cp:revision>
  <dcterms:created xsi:type="dcterms:W3CDTF">2023-04-09T08:44:05Z</dcterms:created>
  <dcterms:modified xsi:type="dcterms:W3CDTF">2024-09-12T10:54:13Z</dcterms:modified>
</cp:coreProperties>
</file>