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90" r:id="rId6"/>
    <p:sldId id="388" r:id="rId7"/>
    <p:sldId id="387" r:id="rId8"/>
    <p:sldId id="259" r:id="rId9"/>
    <p:sldId id="38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20/10/2023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950703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726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 (66.5%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-2.5&gt;.&gt;-4)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 (257s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-2.5&gt;min of min&gt;-4)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121794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(K=2,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346s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F841CC7A-3F07-E8C6-8357-C7D2CEEB4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625999"/>
              </p:ext>
            </p:extLst>
          </p:nvPr>
        </p:nvGraphicFramePr>
        <p:xfrm>
          <a:off x="490603" y="4148412"/>
          <a:ext cx="1106465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36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Total: 658/1000 : 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0 to 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75% (0-199) – 149/200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200 </a:t>
                      </a:r>
                      <a:r>
                        <a:rPr lang="fr-FR">
                          <a:solidFill>
                            <a:srgbClr val="C00000"/>
                          </a:solidFill>
                        </a:rPr>
                        <a:t>to 350</a:t>
                      </a:r>
                      <a:endParaRPr lang="fr-FR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66.6% - 99/150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348s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350-500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59.3% - 88/150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401s per image (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loaded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174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500-1000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64.4% - 322/500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331s per image (not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loaded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754194"/>
                  </a:ext>
                </a:extLst>
              </a:tr>
            </a:tbl>
          </a:graphicData>
        </a:graphic>
      </p:graphicFrame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6F1C39FE-917A-FAFD-A701-8ABF97641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617263"/>
              </p:ext>
            </p:extLst>
          </p:nvPr>
        </p:nvGraphicFramePr>
        <p:xfrm>
          <a:off x="418578" y="3124312"/>
          <a:ext cx="11064657" cy="3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4361">
                  <a:extLst>
                    <a:ext uri="{9D8B030D-6E8A-4147-A177-3AD203B41FA5}">
                      <a16:colId xmlns:a16="http://schemas.microsoft.com/office/drawing/2014/main" val="3875697941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2727573958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1969796184"/>
                    </a:ext>
                  </a:extLst>
                </a:gridCol>
              </a:tblGrid>
              <a:tr h="3701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 err="1">
                          <a:solidFill>
                            <a:schemeClr val="bg1"/>
                          </a:solidFill>
                        </a:rPr>
                        <a:t>Vericompensate</a:t>
                      </a:r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(fast)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69.5% (0-199)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bg1"/>
                          </a:solidFill>
                        </a:rPr>
                        <a:t>308s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1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75328</TotalTime>
  <Words>1151</Words>
  <Application>Microsoft Office PowerPoint</Application>
  <PresentationFormat>Grand écran</PresentationFormat>
  <Paragraphs>252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314</cp:revision>
  <dcterms:created xsi:type="dcterms:W3CDTF">2023-04-09T08:44:05Z</dcterms:created>
  <dcterms:modified xsi:type="dcterms:W3CDTF">2023-10-23T06:42:14Z</dcterms:modified>
</cp:coreProperties>
</file>