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9" r:id="rId11"/>
    <p:sldId id="420" r:id="rId12"/>
    <p:sldId id="412" r:id="rId13"/>
    <p:sldId id="417" r:id="rId14"/>
    <p:sldId id="418" r:id="rId15"/>
    <p:sldId id="414" r:id="rId16"/>
    <p:sldId id="260" r:id="rId17"/>
    <p:sldId id="407" r:id="rId18"/>
    <p:sldId id="406" r:id="rId19"/>
    <p:sldId id="390" r:id="rId20"/>
    <p:sldId id="400" r:id="rId21"/>
    <p:sldId id="403" r:id="rId22"/>
    <p:sldId id="305" r:id="rId23"/>
    <p:sldId id="384" r:id="rId24"/>
    <p:sldId id="404" r:id="rId25"/>
    <p:sldId id="376" r:id="rId26"/>
    <p:sldId id="382" r:id="rId27"/>
    <p:sldId id="392" r:id="rId28"/>
    <p:sldId id="405" r:id="rId29"/>
    <p:sldId id="393" r:id="rId30"/>
    <p:sldId id="383" r:id="rId31"/>
    <p:sldId id="394" r:id="rId32"/>
    <p:sldId id="368" r:id="rId33"/>
    <p:sldId id="398" r:id="rId34"/>
    <p:sldId id="397" r:id="rId35"/>
    <p:sldId id="399" r:id="rId36"/>
    <p:sldId id="391" r:id="rId37"/>
    <p:sldId id="388" r:id="rId38"/>
    <p:sldId id="402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琅 廖" initials="小廖" lastIdx="1" clrIdx="0">
    <p:extLst>
      <p:ext uri="{19B8F6BF-5375-455C-9EA6-DF929625EA0E}">
        <p15:presenceInfo xmlns:p15="http://schemas.microsoft.com/office/powerpoint/2012/main" userId="06528d092fe84b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46135-F01B-93B6-BBEC-0353209EF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EE2C980-0E4F-89BC-FDF2-D663ECA58834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190664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DEA21-B5E7-F1ED-79F1-2DE70D645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EC2DF139-7521-4E43-275E-2720E1D5DF60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D312024-7A74-B66E-4ED8-41D71FC962AE}"/>
              </a:ext>
            </a:extLst>
          </p:cNvPr>
          <p:cNvGraphicFramePr>
            <a:graphicFrameLocks noGrp="1"/>
          </p:cNvGraphicFramePr>
          <p:nvPr/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019EE49-D3F5-A4EC-3BE2-BB752B06A83B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C38387-7797-1DFA-6F42-15D2E04421A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175BD7-B3E7-B13C-DE6F-52C7BF1E6A52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66703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76811"/>
              </p:ext>
            </p:extLst>
          </p:nvPr>
        </p:nvGraphicFramePr>
        <p:xfrm>
          <a:off x="725366" y="1275080"/>
          <a:ext cx="1031850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0.0209724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0.0200344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0.0191519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Sol=0.0191519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0.01874301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=0.0183314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0.01879405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Sol=0.0179390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5674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893AF-5C3C-BDB3-A059-5A4ED3C8C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D309B57C-C298-5A82-E146-333AB22D0937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6C5B84E-40FF-EE8E-37EC-5C7EBC0D6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99100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0.0481897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Sol=0.0481897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0.0463297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=0.0463297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0.0446721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Sol=0.0446721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0.0434286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Sol=0.0434286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0.04281953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Sol=0.0416161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0.04276183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Sol=0.0409519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0.04314244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0.0402797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6D1A3E0-9D12-92A4-C750-CFD8B9C678F4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7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E25CAE-4E7C-BA6E-0E80-309E340C9338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1E9126-026D-B609-D64A-4626BC129FE4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67398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BEE17-E745-A3B4-6573-546B6C146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4A579A97-649D-5BB6-3CDA-412C886CFAB4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AD5F137-556F-5DCD-D72A-DCB38ECA1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52611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0.1216680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Sol=0.1216680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0.1176666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=0.1176666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0.1141555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Sol=0.1141166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0.1108248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=0.1105362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0.1098206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Sol=0.1090068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0.1088315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Sol=0.1075164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0.1081948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Sol=0.1061048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55872D5-33EF-00E3-557F-A4FBAD456A6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9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E7949F-FA16-9262-7984-971C13AC8F53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AD08B2-93E1-31BD-B31D-B5CECDA824EC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418814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F</a:t>
            </a:r>
            <a:r>
              <a:rPr lang="en-US" altLang="zh-CN" sz="4000" dirty="0"/>
              <a:t>our corners, epsilon = 0.001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5067"/>
              </p:ext>
            </p:extLst>
          </p:nvPr>
        </p:nvGraphicFramePr>
        <p:xfrm>
          <a:off x="704711" y="1874520"/>
          <a:ext cx="1031850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Sum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0.00349</a:t>
                      </a:r>
                    </a:p>
                    <a:p>
                      <a:pPr algn="ctr"/>
                      <a:r>
                        <a:rPr lang="fr-FR" dirty="0"/>
                        <a:t>T= 67.92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T=56.49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0.00384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T=67.99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0.00265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T=63.90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1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0.003241</a:t>
                      </a:r>
                    </a:p>
                    <a:p>
                      <a:pPr algn="ctr"/>
                      <a:r>
                        <a:rPr lang="fr-FR" dirty="0"/>
                        <a:t>T=318.6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0.002776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T=170.9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0.0035629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T=361.2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0.002473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T=224.8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0.002936</a:t>
                      </a:r>
                    </a:p>
                    <a:p>
                      <a:pPr algn="ctr"/>
                      <a:r>
                        <a:rPr lang="fr-FR" dirty="0"/>
                        <a:t>T=7223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0.002467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T=4395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0.003247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T=7387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0.002206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T=5815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0.002924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T=8108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0.0024405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T=6703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0.003244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T=8333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0.002196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T=8037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e"/>
            </a:pPr>
            <a:r>
              <a:rPr lang="fr-FR" sz="2000" dirty="0"/>
              <a:t>= 0.001, </a:t>
            </a:r>
          </a:p>
          <a:p>
            <a:r>
              <a:rPr lang="en-US" sz="2000" dirty="0"/>
              <a:t>1 of 4 corners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DA1A6-093A-5C11-8E7C-7344B726779E}"/>
              </a:ext>
            </a:extLst>
          </p:cNvPr>
          <p:cNvSpPr txBox="1"/>
          <p:nvPr/>
        </p:nvSpPr>
        <p:spPr>
          <a:xfrm>
            <a:off x="1125415" y="1090246"/>
            <a:ext cx="169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= 1800s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204374</TotalTime>
  <Words>2872</Words>
  <Application>Microsoft Office PowerPoint</Application>
  <PresentationFormat>Widescreen</PresentationFormat>
  <Paragraphs>781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858</cp:revision>
  <dcterms:created xsi:type="dcterms:W3CDTF">2023-04-09T08:44:05Z</dcterms:created>
  <dcterms:modified xsi:type="dcterms:W3CDTF">2024-11-12T06:25:30Z</dcterms:modified>
</cp:coreProperties>
</file>