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21" r:id="rId11"/>
    <p:sldId id="419" r:id="rId12"/>
    <p:sldId id="420" r:id="rId13"/>
    <p:sldId id="412" r:id="rId14"/>
    <p:sldId id="417" r:id="rId15"/>
    <p:sldId id="418" r:id="rId16"/>
    <p:sldId id="414" r:id="rId17"/>
    <p:sldId id="260" r:id="rId18"/>
    <p:sldId id="407" r:id="rId19"/>
    <p:sldId id="406" r:id="rId20"/>
    <p:sldId id="390" r:id="rId21"/>
    <p:sldId id="400" r:id="rId22"/>
    <p:sldId id="403" r:id="rId23"/>
    <p:sldId id="305" r:id="rId24"/>
    <p:sldId id="384" r:id="rId25"/>
    <p:sldId id="404" r:id="rId26"/>
    <p:sldId id="376" r:id="rId27"/>
    <p:sldId id="382" r:id="rId28"/>
    <p:sldId id="392" r:id="rId29"/>
    <p:sldId id="405" r:id="rId30"/>
    <p:sldId id="393" r:id="rId31"/>
    <p:sldId id="383" r:id="rId32"/>
    <p:sldId id="394" r:id="rId33"/>
    <p:sldId id="368" r:id="rId34"/>
    <p:sldId id="398" r:id="rId35"/>
    <p:sldId id="397" r:id="rId36"/>
    <p:sldId id="399" r:id="rId37"/>
    <p:sldId id="391" r:id="rId38"/>
    <p:sldId id="388" r:id="rId39"/>
    <p:sldId id="402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琅 廖" initials="小廖" lastIdx="1" clrIdx="0">
    <p:extLst>
      <p:ext uri="{19B8F6BF-5375-455C-9EA6-DF929625EA0E}">
        <p15:presenceInfo xmlns:p15="http://schemas.microsoft.com/office/powerpoint/2012/main" userId="06528d092fe84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071EC-3800-3F7A-9692-B373D418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75266C22-3B3F-F554-614C-902E80704A1D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1774C95-54A6-E753-B6E0-B4C73976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35848"/>
              </p:ext>
            </p:extLst>
          </p:nvPr>
        </p:nvGraphicFramePr>
        <p:xfrm>
          <a:off x="49684" y="1953651"/>
          <a:ext cx="107472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96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662892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5775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512277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472712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490296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  <a:gridCol w="1648558">
                  <a:extLst>
                    <a:ext uri="{9D8B030D-6E8A-4147-A177-3AD203B41FA5}">
                      <a16:colId xmlns:a16="http://schemas.microsoft.com/office/drawing/2014/main" val="1295400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  <a:r>
                        <a:rPr lang="en-US" altLang="zh-CN" dirty="0" err="1"/>
                        <a:t>ull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0.0071552</a:t>
                      </a:r>
                    </a:p>
                    <a:p>
                      <a:pPr algn="ctr"/>
                      <a:r>
                        <a:rPr lang="fr-FR" dirty="0"/>
                        <a:t>Sol=0.0071552</a:t>
                      </a:r>
                    </a:p>
                    <a:p>
                      <a:pPr algn="ctr"/>
                      <a:r>
                        <a:rPr lang="fr-FR" dirty="0"/>
                        <a:t>T=569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0.00606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Sol=0.00606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0.00797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Sol=0.00797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0.026625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Sol=0.026625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T=2621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0.026679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Sol=0.026679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0.0069824</a:t>
                      </a:r>
                    </a:p>
                    <a:p>
                      <a:pPr algn="ctr"/>
                      <a:r>
                        <a:rPr lang="fr-FR" dirty="0"/>
                        <a:t>Sol=0.0069824</a:t>
                      </a:r>
                    </a:p>
                    <a:p>
                      <a:pPr algn="ctr"/>
                      <a:r>
                        <a:rPr lang="fr-FR" dirty="0"/>
                        <a:t>T=1672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0.0059192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Sol=0.005912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0.007773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Sol=0.007773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0.005304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Sol=0.005304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0.02597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Sol=0.02597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7350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0.0260424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Sol=0.0260232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T=4145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D691D9A7-83C6-E300-7889-9E775A0D577F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EC664D-B5C4-871F-80C2-069B13D6F8D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72A89-B5C3-0EEB-6162-9EA8483D4F51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388820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46135-F01B-93B6-BBEC-0353209E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EE2C980-0E4F-89BC-FDF2-D663ECA58834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190664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DEA21-B5E7-F1ED-79F1-2DE70D64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EC2DF139-7521-4E43-275E-2720E1D5DF60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D312024-7A74-B66E-4ED8-41D71FC962AE}"/>
              </a:ext>
            </a:extLst>
          </p:cNvPr>
          <p:cNvGraphicFramePr>
            <a:graphicFrameLocks noGrp="1"/>
          </p:cNvGraphicFramePr>
          <p:nvPr/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019EE49-D3F5-A4EC-3BE2-BB752B06A83B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C38387-7797-1DFA-6F42-15D2E04421A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175BD7-B3E7-B13C-DE6F-52C7BF1E6A52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6670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2611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0.1108248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=0.1105362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0.1098206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Sol=0.1090068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0.1088315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Sol=0.1075164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0.1081948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Sol=0.1061048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99188"/>
              </p:ext>
            </p:extLst>
          </p:nvPr>
        </p:nvGraphicFramePr>
        <p:xfrm>
          <a:off x="1500418" y="611896"/>
          <a:ext cx="819956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37249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343679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325666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480568">
                  <a:extLst>
                    <a:ext uri="{9D8B030D-6E8A-4147-A177-3AD203B41FA5}">
                      <a16:colId xmlns:a16="http://schemas.microsoft.com/office/drawing/2014/main" val="1911831785"/>
                    </a:ext>
                  </a:extLst>
                </a:gridCol>
                <a:gridCol w="148056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TO=14400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F</a:t>
            </a:r>
            <a:r>
              <a:rPr lang="en-US" altLang="zh-CN" sz="4000" dirty="0"/>
              <a:t>our corners, epsilon = 0.001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44938"/>
              </p:ext>
            </p:extLst>
          </p:nvPr>
        </p:nvGraphicFramePr>
        <p:xfrm>
          <a:off x="704711" y="1874520"/>
          <a:ext cx="1031850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3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54072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0.00349</a:t>
                      </a:r>
                    </a:p>
                    <a:p>
                      <a:pPr algn="ctr"/>
                      <a:r>
                        <a:rPr lang="fr-FR" dirty="0"/>
                        <a:t>T= 67.92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0.00384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0.01295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 = 256.299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0.003241</a:t>
                      </a:r>
                    </a:p>
                    <a:p>
                      <a:pPr algn="ctr"/>
                      <a:r>
                        <a:rPr lang="fr-FR" dirty="0"/>
                        <a:t>T=318.6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0.002776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0.0035629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T=361.2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0.01205 T=1075.5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0.002936</a:t>
                      </a:r>
                    </a:p>
                    <a:p>
                      <a:pPr algn="ctr"/>
                      <a:r>
                        <a:rPr lang="fr-FR" dirty="0"/>
                        <a:t>T=7223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T=4395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0.002206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0.010856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T=24820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0.0024405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0.002196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0.0108045 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T=31181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666563" y="553655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</a:t>
            </a:r>
            <a:r>
              <a:rPr lang="fr-FR" b="1" dirty="0" err="1">
                <a:solidFill>
                  <a:schemeClr val="tx1"/>
                </a:solidFill>
              </a:rPr>
              <a:t>nodes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b="1" dirty="0"/>
              <a:t>T=57745s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1A6-093A-5C11-8E7C-7344B726779E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204451</TotalTime>
  <Words>2999</Words>
  <Application>Microsoft Office PowerPoint</Application>
  <PresentationFormat>Widescreen</PresentationFormat>
  <Paragraphs>834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869</cp:revision>
  <dcterms:created xsi:type="dcterms:W3CDTF">2023-04-09T08:44:05Z</dcterms:created>
  <dcterms:modified xsi:type="dcterms:W3CDTF">2024-11-12T09:19:15Z</dcterms:modified>
</cp:coreProperties>
</file>