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15234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0.0213149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Sol=0.0213149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0.0203356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Sol=0.0203356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26541"/>
              </p:ext>
            </p:extLst>
          </p:nvPr>
        </p:nvGraphicFramePr>
        <p:xfrm>
          <a:off x="700314" y="911826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0.00805609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3379533" y="61120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203871</TotalTime>
  <Words>2479</Words>
  <Application>Microsoft Office PowerPoint</Application>
  <PresentationFormat>Widescreen</PresentationFormat>
  <Paragraphs>645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830</cp:revision>
  <dcterms:created xsi:type="dcterms:W3CDTF">2023-04-09T08:44:05Z</dcterms:created>
  <dcterms:modified xsi:type="dcterms:W3CDTF">2024-10-23T03:29:28Z</dcterms:modified>
</cp:coreProperties>
</file>