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  <p:sldId id="403" r:id="rId3"/>
    <p:sldId id="305" r:id="rId4"/>
    <p:sldId id="384" r:id="rId5"/>
    <p:sldId id="404" r:id="rId6"/>
    <p:sldId id="376" r:id="rId7"/>
    <p:sldId id="382" r:id="rId8"/>
    <p:sldId id="392" r:id="rId9"/>
    <p:sldId id="405" r:id="rId10"/>
    <p:sldId id="393" r:id="rId11"/>
    <p:sldId id="383" r:id="rId12"/>
    <p:sldId id="394" r:id="rId13"/>
    <p:sldId id="395" r:id="rId14"/>
    <p:sldId id="368" r:id="rId15"/>
    <p:sldId id="398" r:id="rId16"/>
    <p:sldId id="397" r:id="rId17"/>
    <p:sldId id="399" r:id="rId18"/>
    <p:sldId id="391" r:id="rId19"/>
    <p:sldId id="260" r:id="rId20"/>
    <p:sldId id="407" r:id="rId21"/>
    <p:sldId id="406" r:id="rId22"/>
    <p:sldId id="390" r:id="rId23"/>
    <p:sldId id="400" r:id="rId24"/>
    <p:sldId id="388" r:id="rId25"/>
    <p:sldId id="402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" y="-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66 180 2088,'-9'-2'4599,"-6"-4"-2477,-5-2-438,19 8-1614,-1-1-1,1 1 1,0-1 0,0 1 0,0-1-1,0 1 1,0-1 0,0 0 0,0 0-1,0 0 1,0 1 0,0-1 0,0 0-1,1 0 1,-1 0 0,0 0 0,1 0-1,-1-1 1,0 1 0,1 0 0,0 0-1,-1 0 1,1 0 0,0-1 0,-1 1-1,1 0 1,0 0 0,0 0 0,0-1-1,0 1 1,0 0 0,0 0 0,1-3-1,0-2 14,0 0-1,0 0 0,1 0 0,3-10 0,-2 11-36,0-1 0,1 1 0,-1 0 1,1 0-1,0 0 0,1 1 0,-1-1 1,1 1-1,0 0 0,0 0 0,0 1 0,0-1 1,1 1-1,-1 1 0,1-1 0,0 1 0,0 0 1,8-2-1,1 0-39,0 1 0,0 0 0,0 1 1,1 1-1,-1 0 0,18 2 0,-30-1-4,-1 0 0,0 0 0,0 1-1,1-1 1,-1 0 0,0 1 0,0 0 0,0-1 0,1 1-1,-1 0 1,0 0 0,0 0 0,0 0 0,0 0 0,-1 1-1,1-1 1,0 1 0,0-1 0,-1 1 0,1 0 0,-1-1-1,3 5 1,-2 0 6,0-1 0,-1 1 0,1 0 0,-1 1 0,0-1 0,-1 0 0,1 7 0,-1 3 12,0 0 0,-1 0 0,-1 1 0,-7 29 0,-26 64 252,4-13 223,21-61-310,3-16-75,2 0-1,0 0 1,2 1-1,-2 29 1,5-47-98,0-1 0,1 1 0,-1-1 0,1 1 0,0-1 0,0 0 0,0 1 0,2 2 1,-3-4-14,0-1 1,0 0 0,0 1 0,0-1 0,1 1 0,-1-1 0,0 0 0,1 1 0,-1-1 0,0 1 0,1-1 0,-1 0 0,0 1 0,1-1 0,-1 0 0,1 0-1,-1 1 1,0-1 0,1 0 0,-1 0 0,1 0 0,-1 0 0,1 1 0,-1-1 0,1 0 0,-1 0 0,1 0 0,-1 0 0,1 0 0,-1 0 0,0 0 0,1 0-1,-1-1 1,1 1 0,-1 0 0,1 0 0,-1 0 0,1 0 0,-1-1 0,1 1 0,-1 0 0,0 0 0,1-1 0,-1 1 0,0 0 0,1 0 0,-1-1 0,0 1-1,1-1 1,-1 1 0,0 0 0,1-1 0,-1 1 0,0-1 0,4-4 0,-3 3-1,0 1 0,1-1 0,-1 0 0,1 0 0,-1 1 0,1-1-1,0 1 1,0-1 0,0 1 0,0 0 0,0 0 0,0-1 0,0 1 0,4-1 0,15-7-5,20-7-77,-20 13-29,-16 3 33,0-1-1,0 0 1,-1 1 0,1-1 0,0-1 0,-1 1-1,1-1 1,-1 0 0,7-3 0,-6 1-198,-1 2 0,1-1-1,0 0 1,0 1 0,1 0 0,10-3 0,-11 4-144,0-1 1,0 1-1,0-1 1,-1 0-1,1-1 1,0 1-1,8-7 1,21-9-952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47 6537,'-3'-12'3876,"-6"-14"-1149,9 25-2697,-1 0 0,1 1 0,0-1 0,-1 1-1,1-1 1,-1 1 0,0-1 0,1 1 0,-1-1-1,1 1 1,-1 0 0,0-1 0,1 1 0,-1 0-1,0-1 1,1 1 0,-1 0 0,0 0-1,0 0 1,1 0 0,-1 0 0,0 0 0,1 0-1,-1 0 1,0 0 0,0 0 0,1 0 0,-1 0-1,0 0 1,0 1 0,1-1 0,-1 0-1,0 0 1,0 1 0,-4 2 24,1-1-1,0 1 1,0-1-1,0 1 1,0 1 0,1-1-1,-1 0 1,1 1-1,0 0 1,0-1 0,0 2-1,0-1 1,1 0-1,0 0 1,-1 1 0,2-1-1,-1 1 1,-1 4-1,-2 10 38,2-1-1,0 1 0,-1 25 0,3-39-77,1 0 1,0 0-1,0-1 0,1 1 1,-1 0-1,1 0 1,0 0-1,0-1 0,1 1 1,-1 0-1,4 5 0,-4-8-12,1 1 0,0-1 0,-1 0 0,1 0 0,0 0 0,0 0 0,0 0 0,1-1-1,-1 1 1,0 0 0,1-1 0,-1 0 0,0 1 0,1-1 0,0 0 0,-1 0 0,1-1-1,0 1 1,-1-1 0,1 1 0,4-1 0,-3 0-89,-1 0 0,1 0 0,-1 0 0,1-1 0,-1 1 0,1-1 0,-1 0 0,0 0 0,1-1 0,-1 1 1,0 0-1,0-1 0,0 0 0,0 0 0,4-3 0,2-4-1318,1 1-1,14-20 1,-14 16 52,17-17-262</inkml:trace>
  <inkml:trace contextRef="#ctx0" brushRef="#br0" timeOffset="1">492 99 4393,'20'21'2312,"-6"15"-503,-8 3-569,-12 0-632,-2 0-320,-1-9-1816,0-1 1112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0 336 7466,'4'13'934,"-1"0"0,-1 0 0,0 0 0,0 0 1,-1 1-1,-1-1 0,-2 17 0,-2-24-172,3-6-731,1 0 0,0 0 0,0-1 1,-1 1-1,1 0 0,0 0 0,0 0 1,-1-1-1,1 1 0,0 0 0,0 0 1,-1-1-1,1 1 0,0 0 0,0-1 1,0 1-1,0 0 0,0-1 0,-1 1 0,1 0 1,0 0-1,0-1 0,0 1 0,0 0 1,0-1-1,0 1 0,0 0 0,0-1 1,0 1-1,0 0 0,0-1 0,1 0 1,-1-16 116,2 1 1,0-1-1,0 0 1,2 1-1,7-24 1,-4 18 57,21-71 458,16-62 435,-41 144-819,0 0 0,9-20 0,-12 30-267,0 1 0,1-1 0,-1 1-1,0-1 1,1 1 0,-1-1-1,1 1 1,-1 0 0,1-1-1,-1 1 1,1 0 0,-1-1 0,1 1-1,-1 0 1,1 0 0,0-1-1,-1 1 1,1 0 0,-1 0 0,1 0-1,0 0 1,-1 0 0,1 0-1,-1 0 1,1 0 0,0 0 0,-1 0-1,1 0 1,0 0 0,-1 0-1,1 0 1,-1 1 0,1-1 0,-1 0-1,1 0 1,0 1 0,-1-1-1,1 0 1,-1 1 0,0-1 0,1 1-1,-1-1 1,1 0 0,0 2-1,20 19 79,-15-11-71,-1 0-1,0 0 1,0 0-1,-1 1 1,3 11 0,-3-7-10,-2 0 0,0 0 0,-1 0 1,0 1-1,-2 17 0,1-2 2,-1 0-16,2 0-1,2-1 1,1 1 0,11 44 0,-6-33 24,-9-40-68,1 1 1,-1 0-1,0-1 0,0 1 1,-1-1-1,1 1 0,0-1 1,-1 1-1,0-1 1,0 1-1,1-1 0,-3 5 1,1-2-473,2-5 435,-1 1 1,1-1-1,0 0 0,0 1 0,0-1 0,0 1 0,0-1 0,-1 0 0,1 1 0,0-1 0,0 0 0,-1 1 0,1-1 0,0 0 0,0 1 0,-1-1 0,1 0 0,0 0 0,-1 1 0,1-1 0,0 0 0,-1 0 0,1 0 0,-1 1 1,-10-1-839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9290,'16'-64'3913,"8"52"-2217,4-1-392,-10 10-447,6-3-345,-6 6-368,0 2-232,6 2-2929,-5 6 2241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10274,'-4'-17'3465,"17"14"-5241,9 3 1295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0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13 6297,'-18'-8'3305,"2"5"-1096,1 2-689,3 16-192,12 12-504,9 4-184,41 15-239,-2-10-113,13-8-152,3-11-48,14-1-32,17-4 0,-1-6-432,0-2-657,2-7 681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4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1052 90 4185,'-9'-9'317,"-1"1"-1,-1-1 1,1 1 0,-1 1-1,-1 0 1,1 1 0,-1 0-1,0 1 1,0 0 0,-1 1-1,1 0 1,-21-3 0,8 5-237,0 0 0,0 1 0,0 2 0,0 0 0,0 2 0,0 1 0,0 0-1,1 2 1,-1 1 0,1 1 0,1 1 0,-23 13 0,10-3 39,1 2-1,1 1 1,2 2-1,0 2 0,1 0 1,-46 54-1,36-27 105,0 5-186,4 2 0,-42 89-1,67-122-35,1 0 1,1 1-1,1 1 0,2 0 0,1 0 0,1 0 0,1 0 0,2 1 0,1 36 0,3-42 1,1 1 1,1-1-1,1 0 0,1 0 0,1 0 0,14 29 0,-13-36 11,1 0 1,1-1-1,0-1 0,2 1 0,-1-2 0,2 1 0,0-2 1,1 0-1,17 13 0,5 0 35,1-1 1,1-1-1,1-3 0,2-1 1,0-1-1,0-3 0,2-2 1,0-1-1,1-2 0,0-2 1,0-2-1,0-2 0,1-2 0,0-2 1,0-2-1,61-9 0,-67 3-6,-1-1-1,0-2 0,0-2 0,-1-1 0,61-31 0,-3-20 53,-76 50-74,127-102 157,-128 99-132,-2 0 0,1-1 1,-2 0-1,-1-2 1,22-36-1,-26 34 8,-1-1 0,-1 1 0,-1-1 0,-1 0 0,-1-1 0,-1 0 0,-1 1 0,0-30 0,-2 26 0,-2 0 0,-1-1 0,-1 1 0,-2 0 0,0 0 0,-18-48 0,13 51-44,-1 2-1,-1-1 1,-1 2 0,-1-1-1,0 2 1,-2 0 0,-1 1-1,0 1 1,-1 0 0,-1 1-1,-1 1 1,0 1 0,-1 1-1,-1 1 1,0 0 0,-27-10-1,12 8-5,0 2 0,-1 2 0,0 1-1,0 2 1,-1 1 0,0 3 0,-1 1-1,1 1 1,-59 6 0,80-2-50,0 0 0,0 1 0,-26 8 0,39-10-130,0 1 0,1 0 1,-1 1-1,0-1 0,0 1 0,1 0 0,0 0 1,-1 0-1,1 1 0,1-1 0,-1 1 0,0 0 1,1 0-1,0 0 0,-4 7 0,-12 31-2487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5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971 156 6657,'-13'-13'330,"-1"0"0,0 1 0,-1 0 0,-1 1 0,0 1 0,0 0 0,-1 1 0,0 1 0,-1 1-1,0 0 1,0 1 0,0 1 0,-1 1 0,1 0 0,-21 0 0,11 3-316,0 1 0,0 2 0,1 0 0,-1 2 0,1 1 0,0 1 0,0 2 0,1 0 0,0 2 0,0 1 1,1 1-1,0 1 0,1 1 0,1 1 0,0 1 0,1 1 0,1 1 0,1 1 0,0 1 0,2 0 0,0 2 0,1 0 0,-14 26 0,14-19 2,0 1 0,3 0 0,-14 40 0,22-54-14,2 0-1,0 0 0,1 1 0,0-1 0,1 1 0,1 0 1,1 0-1,3 26 0,0-26 2,1 0-1,0 0 1,2-1 0,0 1-1,0-1 1,2-1 0,0 1 0,20 27-1,-11-20 18,1-2 0,1 0-1,1-2 1,42 33 0,-18-20 22,1-3 1,2-2 0,1-1 0,1-3 0,1-2-1,0-2 1,2-2 0,0-3 0,1-2 0,99 10-1,-118-19 8,0-1 0,0-1-1,0-2 1,0-2-1,49-9 1,-42 3 71,0-1 0,41-17-1,-66 21-29,-1-2-1,0 1 0,0-2 0,-1 0 0,0 0 0,0-2 0,-1 1 0,14-16 0,-10 6 12,-1 0 0,0-1-1,-2-1 1,0 0 0,-2-1-1,-1 0 1,0-1-1,-2 0 1,0-1 0,-2 0-1,-1 0 1,-1 0 0,-1-1-1,-1 0 1,-2 0-1,0 0 1,-2 0 0,0 0-1,-7-27 1,0 8-6,-3 1-1,-16-44 1,16 60-44,-1 0 0,0 1 0,-34-51 0,35 64-26,-1-1 0,-1 2-1,0 0 1,-1 0 0,-1 1 0,0 1 0,0 0 0,-1 1 0,-26-12 0,6 6 0,-1 2 0,-1 1 0,-48-9-1,51 14-48,-55-5-1,76 12-239,0 1 1,0 0-1,0 1 1,-1 1-1,1 0 0,-20 6 1,-26 17-2562,-3 2 1161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109 462 4249,'-21'-3'885,"12"1"-454,1 0-1,-1 1 0,1 0 0,-1 0 1,0 1-1,1 1 0,-12 1 1,19-2-411,1 0 1,-1 0 0,1 1 0,-1-1 0,1 0 0,0 1 0,-1-1 0,1 0 0,-1 1 0,1-1 0,0 1 0,0-1 0,-1 1 0,1-1 0,0 1 0,0-1 0,-1 1 0,1-1 0,0 1 0,0-1 0,0 1 0,0-1 0,0 1 0,0-1 0,0 1 0,0-1 0,0 1 0,0-1 0,0 1 0,0-1 0,0 1 0,0-1 0,0 1 0,1-1 0,-1 1 0,0-1 0,1 2 0,-1-1 2,1 0 0,0 0-1,-1 0 1,1 0 0,0 0 0,-1 0-1,1 0 1,0 0 0,0 0 0,0 0-1,0 0 1,0 0 0,0-1 0,0 1-1,0 0 1,3 0 0,2 0 23,1 0 0,-1-1 1,1 1-1,-1-2 0,0 1 1,1-1-1,-1 0 0,1 0 1,-1-1-1,0 1 1,7-4-1,27-6 149,74-21 261,17-4-88,188-32 67,595-114 385,-756 155-770,262-43 29,1 24-30,-266 40-25,-121 6-3,0 2 0,50 9 0,-78-10-7,0 1-1,1-1 1,-1 2-1,12 5 1,-16-7-4,0 0 1,-1 0-1,1 0 1,0 0-1,-1 1 1,1-1-1,0 1 1,-1-1 0,0 1-1,1 0 1,-1-1-1,0 1 1,0 0-1,0 0 1,2 4-1,-3-6-15,0 1 1,0-1-1,0 1 0,0 0 0,0-1 1,0 1-1,0-1 0,0 1 1,0 0-1,-1-1 0,1 1 0,0-1 1,0 1-1,0-1 0,-1 1 0,1-1 1,0 1-1,-1-1 0,1 1 1,0-1-1,-1 1 0,1-1 0,-1 1 1,1-1-1,-1 0 0,1 1 0,-1-1 1,1 0-1,-1 1 0,1-1 1,-1 0-1,1 0 0,-1 1 0,0-1 1,1 0-1,-1 0 0,1 0 0,-1 0 1,0 0-1,1 0 0,-1 0 1,1 0-1,-1 0 0,0 0 0,1 0 1,-1-1-1,1 1 0,-1 0 0,1 0 1,-1 0-1,0-1 0,1 1 1,-1 0-1,1-1 0,-1 1 0,1 0 1,0-1-1,-1 1 0,1-1 0,-1 1 1,1-1-1,0 1 0,-1-1 1,1 1-1,-1-1 0,1-1-14,-1 1-1,1-1 1,0 1-1,-1-1 1,1 1-1,0-1 1,0 1-1,0-1 1,0 1 0,0-1-1,0 1 1,0-1-1,0 1 1,1-1-1,-1 1 1,1-1-1,-1 1 1,1 0-1,-1-1 1,1 1 0,0 0-1,0-1 1,0 1-1,0 0 1,0 0-1,0 0 1,0 0-1,0 0 1,0 0-1,0 0 1,0 0-1,1 0 1,-1 0 0,2 0-1,1-2 2,1 1-1,-1-1 1,1 1 0,-1 0-1,1 0 1,0 1 0,0-1 0,0 1-1,9-1 1,-4 2-2,-1 1 0,1 0 1,-1 0-1,1 1 0,-1 0 0,0 1 0,0 0 1,0 0-1,13 7 0,-17-7 8,1 0-1,-1 0 0,-1 1 1,1-1-1,0 1 1,-1 0-1,0 0 1,1 1-1,-2-1 1,1 1-1,-1 0 1,1 0-1,-1 0 1,-1 0-1,1 1 1,3 9-1,-6-12-202,1 1 1,0-1-1,-1 1 0,0 0 0,0-1 1,0 1-1,0-1 0,-1 1 0,1-1 1,-1 1-1,0-1 0,0 1 0,0-1 0,-1 1 1,1-1-1,-1 0 0,0 0 0,1 0 1,-2 0-1,1 0 0,0 0 0,0 0 1,-1-1-1,0 1 0,1-1 0,-1 0 1,-6 4-1,-25 17-2596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0 7530,'-55'23'2752,"1"23"-2264,2 5-216,16-2-192,17 5-40,14-23-16,20-4-8,24-15 24,12-9 8,32-8-344,1-8-2000,17-2-529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8 136 7450,'1'-40'1917,"-1"28"-1411,0-1 1,1 1-1,1 0 0,0 0 1,4-15-1,-6 26-492,0 1 0,0 0 1,0 0-1,0-1 0,0 1 0,0 0 0,1-1 0,-1 1 0,0 0 0,0 0 0,0-1 0,0 1 0,0 0 0,1 0 1,-1-1-1,0 1 0,0 0 0,0 0 0,0 0 0,1-1 0,-1 1 0,0 0 0,0 0 0,1 0 0,-1 0 0,0 0 1,0-1-1,1 1 0,-1 0 0,0 0 0,1 0 0,-1 0 0,0 0 0,0 0 0,1 0 0,-1 0 0,0 0 0,1 0 1,9 11 224,7 30 25,-8-7-74,-2 0 1,-1 1-1,3 54 1,-10 111 165,0-170-318,0-1 0,-3 1-1,-9 40 1,6-41-12,5-18-9,-1 0-1,0 0 1,0 0 0,-1-1-1,-1 0 1,-11 20 0,12-23-23,-8 8 198,8-16-73,1-11-44,4 7-60,-1 0 1,1 0-1,0 0 0,0 0 1,1 0-1,-1 0 0,1 1 1,0-1-1,0 0 0,1 1 1,3-6-1,38-47 28,-30 39-31,8-10-5,-14 16-8,1 0 0,1 0 0,0 1 0,0 0 1,1 1-1,22-17 0,-29 25-1,-1 1 1,1-1-1,-1 1 0,1 0 0,-1 0 1,1 0-1,0 1 0,-1-1 1,1 1-1,0 0 0,0 0 0,-1 0 1,1 1-1,0-1 0,-1 1 1,1 0-1,0 0 0,-1 0 0,1 0 1,-1 1-1,1-1 0,-1 1 1,0 0-1,0 0 0,0 0 0,0 0 1,5 6-1,-2-2 1,1 0 0,-2 1-1,1 0 1,-1 0 0,0 0 0,0 1-1,-1-1 1,0 1 0,0 0 0,4 16 0,-6-15 4,0 1 1,-1 0-1,0-1 1,0 1-1,-1 0 1,-1-1-1,0 1 1,0 0-1,0-1 1,-6 18-1,3-2 7,2-15-4,1-1 0,-1 0 0,-5 14 0,3-14-28,-8 22 115,11-30-105,1-1 1,0 1 0,0 0-1,0 0 1,0 0 0,-1-1-1,1 1 1,0 0 0,0 0-1,0 0 1,1-1 0,-1 1-1,0 0 1,0 0 0,0 0-1,1-1 1,-1 1-1,0 0 1,1 0 0,-1-1-1,0 1 1,1 0 0,-1-1-1,1 1 1,-1 0 0,1-1-1,-1 1 1,1-1 0,0 1-1,-1-1 1,2 1 0,9 3-693,0-1 1,0 0-1,13 1 1,-17-3 384,31 4-867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65 6217,'1'-3'310,"-1"0"0,0 0-1,-1 0 1,1 0 0,0 0 0,-1-1-1,0 1 1,0 0 0,0 0-1,-1-3 1,1 5-238,0 0-1,0 0 1,0 0 0,0 0-1,0 0 1,0 0 0,0 0-1,-1 1 1,1-1 0,0 0-1,0 1 1,-1-1 0,1 1-1,-1-1 1,1 1 0,0 0-1,-1-1 1,1 1 0,-1 0-1,1 0 1,0 0-1,-1 0 1,-2 1 0,-1-1 18,1 1 0,0 0 0,-1 0 0,1 0 0,0 0 0,-1 1 0,1-1 0,0 1 1,0 1-1,-5 2 0,-35 31 263,22-15-164,1-5-58,1 2 0,1 1 0,-20 25-1,38-43-126,0 1 0,-1 0-1,1 0 1,0 0 0,0-1 0,0 1-1,0 0 1,1 0 0,-1 0 0,1 1-1,-1-1 1,1 0 0,-1 0 0,1 0-1,0 0 1,0 0 0,0 1-1,1-1 1,-1 0 0,0 0 0,1 0-1,-1 0 1,2 4 0,-1-4 1,0-1 0,0 1 0,1-1 0,-1 0 1,0 1-1,0-1 0,1 0 0,-1 0 0,0 0 0,1 0 1,-1 0-1,1 0 0,0 0 0,-1 0 0,1-1 0,0 1 0,-1-1 1,1 1-1,0-1 0,0 0 0,-1 1 0,1-1 0,0 0 0,0 0 1,0 0-1,-1 0 0,1-1 0,0 1 0,3-1 0,1-1 13,1 0-1,-1 0 1,1-1-1,-1 0 1,0 0-1,0 0 1,0-1-1,-1 0 1,6-5-1,7-6 32,19-25-1,1 1-5,-31 32 39,0-1 0,-1 1 0,0-1 0,0 0 0,8-14-1,-12 18 1,0 0 0,0-1-1,-1 1 1,1-1-1,-1 1 1,0-1 0,0 1-1,0-1 1,-1 0-1,0 1 1,0-1-1,0 0 1,-1-6 0,1 49 99,0-30-178,-1 0 0,1-1 1,1 1-1,-1 0 1,3 9-1,0-9-117,0 0-1,0 0 1,1 0-1,0-1 1,0 0-1,1 1 1,-1-2-1,12 13 1,-9-12-984,-1-1 0,1 0 1,0 0-1,15 8 0,6-1-847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7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28 3457,'-5'-8'5176,"-6"3"-3800,-19 0-801,26 5-503,0 0 1,0 0-1,0 0 0,0 1 1,0-1-1,0 1 1,0 0-1,0 0 1,1 1-1,-7 2 1,8-3-45,0 1 1,-1-1-1,1 1 1,0 0-1,0 0 0,1 0 1,-1 0-1,0 0 1,1 0-1,-1 0 1,1 1-1,-1-1 1,1 1-1,0-1 1,0 1-1,0-1 1,1 1-1,-1 0 1,1-1-1,-1 4 1,0 5-14,0 1-1,1-1 1,0 0 0,1 1 0,0-1 0,4 15 0,-4-20-15,1 0 0,0 0 0,0 0 1,0 0-1,1 0 0,0-1 0,0 1 0,0-1 0,1 0 0,0 0 0,0 0 0,9 8 0,-12-12 1,0 1 0,0-1 0,1 0 0,-1 0 0,0-1 0,1 1 1,-1 0-1,1 0 0,-1-1 0,1 1 0,-1-1 0,1 1 0,0-1 0,-1 0 0,1 1 0,0-1 0,-1 0 0,1 0 1,0 0-1,-1 0 0,1-1 0,-1 1 0,1 0 0,0-1 0,-1 1 0,1-1 0,-1 1 0,1-1 0,-1 0 0,1 0 1,-1 0-1,0 0 0,1 0 0,-1 0 0,2-2 0,1-1 6,0-1 0,-1 0 0,0 0 0,0 0 0,0 0 0,-1-1-1,1 1 1,1-9 0,9-40 111,-9 34 70,1 1-1,9-25 0,-12 38-113,0 3 20,0-1 1,-1 1-1,1-1 0,-1 0 0,0 0 0,0 0 0,-1 0 0,1 0 0,-1-7 0,-1 13-53,0-1 0,0 1 0,0 0 0,0-1-1,0 1 1,0 0 0,1-1 0,-1 1 0,0 3-1,-3 27-25,3 1 0,0-1 0,2 0 0,7 46 0,-8-76-98,1-1 0,-1 0 0,0 0 0,0 1-1,0-1 1,1 0 0,-1 0 0,1 1 0,-1-1 0,1 0 0,-1 0-1,1 0 1,0 0 0,0 0 0,-1 0 0,1 0 0,0 0 0,0 0-1,0 0 1,0-1 0,0 1 0,0 0 0,0-1 0,0 1 0,0 0-1,0-1 1,1 1 0,-1-1 0,0 0 0,0 1 0,1-1 0,-1 0-1,0 0 1,0 0 0,1 0 0,-1 0 0,0 0 0,0 0 0,1 0 0,-1 0-1,0-1 1,0 1 0,2-1 0,15-7-924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42 110 3121,'-2'1'358,"0"1"0,0 0 1,0 0-1,1 0 0,-1 0 0,1 0 1,-1 0-1,1 1 0,0-1 1,0 0-1,0 1 0,0-1 1,-1 5-1,-8 35 1894,10-30-1636,-1 10 270,1-21-853,0 0 1,0-1-1,-1 1 1,1-1-1,0 1 1,0 0 0,0-1-1,0 1 1,0-1-1,-1 1 1,1-1-1,0 1 1,-1-1-1,1 1 1,0-1 0,-1 1-1,1-1 1,0 1-1,-1-1 1,1 1-1,-1-1 1,1 0-1,-2 1 1,2-2 30,0-1 1,-1 1-1,1 0 1,0-1-1,0 1 1,0-1-1,0 1 0,0-1 1,0 1-1,0-1 1,0 1-1,1-1 1,-1 1-1,1 0 1,0-3-1,8-13 655,13-38 0,-15 34-382,15-27 0,-19 42-294,0 0 0,1 0 0,0 1 0,0 0 1,1-1-1,-1 1 0,1 1 0,10-8 0,-14 10-49,1 1-1,-1 0 0,1 0 0,-1 0 0,1 0 1,0 1-1,-1-1 0,1 0 0,0 1 1,-1-1-1,1 1 0,0-1 0,0 1 0,0 0 1,0 0-1,-1 0 0,1 0 0,0 0 0,0 0 1,0 0-1,0 1 0,-1-1 0,1 1 0,0-1 1,2 2-1,-1 0-350,1 1 1,-1 0 0,0 0-1,0 0 1,0 0 0,0 0-1,-1 0 1,1 1-1,-1-1 1,3 6 0,13 27-1149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3 6929,'0'0'84,"0"0"-1,-1-1 0,1 1 1,0 0-1,-1 0 0,1-1 0,0 1 1,-1 0-1,1 0 0,0 0 0,-1 0 1,1-1-1,0 1 0,-1 0 0,1 0 1,-1 0-1,1 0 0,0 0 0,-1 0 1,1 0-1,-1 0 0,1 0 0,0 0 1,-1 1-1,1-1 0,-1 0 0,1 0 1,0 0-1,-1 0 0,-4 12 876,-2 4-589,0-4-119,1 0 0,0 0 1,1 1-1,0 0 0,1 0 0,-4 20 1,4-7 27,1 0 0,0 38 0,3-47-179,-1 0 1,-1 0-1,0-1 0,-8 27 1,7-33-39,0 2 0,1-1 1,-1 15-1,3-22-46,0 0 0,0 0 0,0 0 0,0 0 0,1 0 1,0 0-1,0 0 0,0-1 0,0 1 0,0 0 0,1 0 0,0-1 0,2 5 0,0-2 12,0-1-1,1 0 1,-1 0-1,1 0 1,0 0-1,0-1 1,10 7-1,-14-11-18,-1 0-1,0 0 1,0 0-1,0 0 1,1 0-1,-1-1 1,0 1-1,0 0 1,0 0-1,0 0 1,1 0-1,-1 0 1,0-1-1,0 1 1,0 0-1,0 0 1,0 0-1,0 0 1,1-1-1,-1 1 1,0 0-1,0 0 1,0 0-1,0-1 1,0 1-1,0 0 1,0 0-1,0 0 1,0-1-1,0 1 1,0 0-1,0 0 1,0 0-1,0-1 1,0 1-1,0 0 1,0 0-1,0 0 1,-1-1-1,1 1 1,0 0-1,0 0 1,0 0-1,0-1 1,0 1-1,0 0 1,0 0-1,-1 0 1,-3-12 100,4 11-107,0 0-1,-1 0 1,1 0-1,-1 0 1,0 0 0,1 0-1,-1 0 1,0 1 0,1-1-1,-1 0 1,0 0 0,0 1-1,0-1 1,0 1 0,0-1-1,-1 0 1,-14-8 2,-29-20-4,44 29-1,-1-1 0,1 1 0,-1-1 1,0 1-1,1 0 0,-1-1 0,0 1 0,1 0 1,-1 0-1,0 0 0,1 0 0,-1 1 0,0-1 1,1 0-1,-1 1 0,1-1 0,-1 1 0,1 0 1,-1-1-1,1 1 0,-1 0 0,1 0 0,-1 0 1,1 0-1,0 0 0,-1 0 0,1 0 0,-2 2 1,-1 3-6,0-1 0,0 1 0,1 0 0,-6 12 0,7-15 4,-1 3-1,0 1 1,1 0-1,0-1 0,0 1 0,0 0 0,1 0 0,0 1 0,0-1 1,1 10-1,0-14 3,0 0 0,0-1 0,1 1 1,0-1-1,-1 1 0,1-1 0,0 1 0,0-1 1,0 1-1,1-1 0,-1 0 0,0 1 0,1-1 1,0 0-1,-1 0 0,1 0 0,0 0 0,0-1 1,0 1-1,0 0 0,0-1 0,1 1 0,-1-1 1,0 0-1,1 0 0,-1 0 0,5 1 1,4 1 4,0-1 1,0-1-1,0 1 1,0-2-1,0 0 1,0 0-1,1-1 1,-1 0-1,0-1 1,18-5 0,11-6 33,57-26 1,-83 33-28,-12 5-9,1 0 1,-1 0 0,0 0-1,0-1 1,0 1 0,0 0 0,0-1-1,0 1 1,0-1 0,0 0-1,-1 0 1,1 1 0,-1-1 0,1 0-1,-1 0 1,0-1 0,1 1 0,-1 0-1,-1 0 1,1-1 0,0 1-1,0 0 1,-1-1 0,1 1 0,-1-1-1,0 1 1,0 0 0,0-1-1,0 1 1,0-1 0,0 1 0,-1-1-1,1 1 1,-1 0 0,0-1-1,0 1 1,-1-3 0,2 4-2,-1 0 1,0-1-1,0 1 0,1 0 1,-1 0-1,0 0 0,0 0 1,-1 0-1,1 0 1,0 0-1,0 0 0,0 0 1,-1 0-1,1 0 0,0 1 1,-1-1-1,1 1 0,0-1 1,-1 1-1,-2-1 0,1 1 22,0 0-1,0-1 0,0 2 0,0-1 0,-1 0 1,1 1-1,0-1 0,0 1 0,-5 2 0,3-1 18,0 0 0,0 0 0,0 1 0,0 0 0,0 0 0,1 0 0,0 1 0,-1-1-1,1 1 1,0 0 0,-5 6 0,6-3-10,1-1-1,-1 1 0,1 0 1,0 0-1,0 0 1,1 0-1,0 0 1,0 0-1,1 0 0,0 0 1,0 0-1,0 0 1,1 0-1,0 0 1,1 0-1,-1 0 0,1 0 1,1 0-1,3 7 1,-3-7-179,0 0 0,1 0 1,0 0-1,1-1 1,-1 1-1,1-1 0,10 10 1,-11-13-340,0 0 0,0 1 0,0-2 0,0 1 0,0 0 0,1-1 0,-1 0 0,1 0 0,0 0 0,0-1 0,-1 0 0,9 2 0,10-4-1566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86 5649,'1'0'106,"-1"0"0,0 1 0,1-1 0,-1 1 0,0-1 0,0 1 0,1-1-1,-1 0 1,0 1 0,0-1 0,0 1 0,0-1 0,0 1 0,1-1 0,-1 1 0,0-1 0,0 1-1,0 0 1,0-1 0,-1 1 0,1-1 0,0 1 0,0-1 0,0 1 0,0-1 0,0 0 0,-1 1-1,1 0 1,-8 20 390,6-16-105,-35 87 3402,37-92-3729,0 1 0,0 0 0,0-1 0,-1 1 0,1 0 0,0-1 0,0 1 0,-1-1 0,1 1 0,-1-1 0,1 1 0,0-1 0,-1 1 0,1-1 0,-1 1 0,1-1 0,-1 1-1,1-1 1,-1 0 0,0 1 0,1-1 0,-1 0 0,0 0-14,1 0 0,0-1 0,-1 1 0,1-1 0,0 1 0,-1-1-1,1 1 1,0-1 0,0 1 0,0-1 0,0 1 0,0-1 0,0 1 0,-1-1-1,1 1 1,0-1 0,0 1 0,0-1 0,1 1 0,-1-1 0,0 1-1,0-1 1,0 1 0,0-1 0,0 1 0,1-1 0,-1 1 0,0-1 0,1 0-1,7-20 345,1-1-1,1 2 1,22-35-1,-22 40-266,-7 9-95,1 1 0,0-1 0,0 1-1,1 0 1,0 0 0,0 0 0,0 1 0,0 0 0,1 0 0,0 0 0,0 0-1,0 1 1,0 0 0,9-3 0,-4 3-161,0 0 1,1 1-1,-1 0 0,1 1 0,-1 1 0,1-1 1,18 3-1,37 7-383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12 7218,'-1'-11'2583,"-5"15"-926,-7 22-662,-2 20-637,2-1 0,2 2 0,2 0 0,2 0 0,3 1 0,1 69 0,-3 136-19,6-201-277,1-44-49,0-1 1,-1 1 0,0 0-1,0 0 1,-1-1 0,0 1-1,0 0 1,-1-1 0,1 1-1,-6 9 1,6-15 10,0 0 0,-1 0 0,1 0 0,-1-1 0,0 1 0,0 0 1,0-1-1,0 0 0,0 1 0,0-1 0,0 0 0,0 0 0,0 0 0,0 0 0,-1 0 0,1-1 0,0 1 0,-1-1 0,1 1 1,0-1-1,-4 0 0,5 0-6,-1 0 1,1 1 0,-1-2-1,1 1 1,0 0 0,-1 0 0,1 0-1,-1-1 1,1 1 0,-1-1-1,1 1 1,0-1 0,-1 0 0,1 1-1,0-1 1,0 0 0,-1 0-1,1 0 1,0 0 0,0 0-1,0 0 1,0 0 0,0 0 0,0 0-1,1-1 1,-1 1 0,0 0-1,0-1 1,1 1 0,-1 0-1,1-1 1,0 1 0,-1-3 0,-1-15 45,2 1 1,0-1 0,1 1 0,1-1 0,1 1 0,0 0 0,1 0 0,1 0 0,1 1 0,1-1-1,10-19 1,-15 33-57,0 0-1,0 0 0,0 0 1,0 1-1,1-1 0,0 0 1,0 1-1,0 0 0,0 0 1,0 0-1,0 0 0,1 0 1,0 1-1,-1-1 0,1 1 1,0 0-1,0 0 0,0 1 1,9-3-1,-8 3-101,0 1 0,0-1 0,0 1 0,0 1 0,0-1 0,0 1 0,0-1 0,0 1 0,0 1 0,0-1 0,0 1 0,-1 0 0,1 0 0,0 0 0,-1 1 0,0 0 0,8 5 0,-4 0-768,1-1 1,-1 2 0,0-1-1,-1 1 1,0 0 0,11 19-1,-3 9-1119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66 213 3617,'26'1'1641,"4"2"208,40-3 1,-62-1-1708,0 0 1,0 0-1,0 0 1,0-1-1,0 0 1,0-1 0,-1 0-1,1 0 1,13-8-1,-20 10-125,1 0-1,0 0 0,-1 0 0,1 0 1,-1 0-1,1 0 0,-1-1 1,0 1-1,0 0 0,0-1 0,1 1 1,-1-1-1,0 1 0,-1-1 1,1 0-1,0 1 0,0-1 1,-1 0-1,1 0 0,-1 1 0,1-1 1,-1 0-1,0 0 0,0 0 1,0 1-1,0-1 0,0 0 0,0 0 1,0 0-1,-1 0 0,1 1 1,-1-1-1,1 0 0,-1 0 1,0 1-1,1-1 0,-1 1 0,0-1 1,0 0-1,0 1 0,0-1 1,-1 1-1,0-2 0,-5-4 124,0 1-1,-1-1 1,1 1 0,-1 0-1,0 1 1,0 0-1,-10-5 1,-7-2 246,0 1 0,-1 0 0,0 2-1,0 1 1,-43-7 0,67 15-372,1 0 0,-1 0-1,1 0 1,-1 0 0,1 0-1,-1 0 1,1 0 0,-1 0 0,1 1-1,-1-1 1,-1 2 0,2-2-7,1 0 1,-1 0 0,1 1-1,-1-1 1,1 0 0,0 1-1,-1-1 1,1 0-1,0 1 1,-1-1 0,1 1-1,0-1 1,0 1 0,-1-1-1,1 1 1,0-1 0,0 1-1,0-1 1,-1 1-1,1-1 1,0 1 0,0-1-1,0 1 1,0 2-54,1-1 1,-1 0-1,1 1 0,0-1 0,0 0 1,0 0-1,0 0 0,0 0 1,0 1-1,0-2 0,1 1 0,-1 0 1,4 3-1,32 28-2416,18 4 1159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9 121 8042,'0'0'75,"-1"0"-1,1 0 1,0 0 0,-1 0 0,1 0-1,0 0 1,-1 0 0,1 0 0,0 0 0,0 0-1,-1 0 1,1 1 0,0-1 0,-1 0 0,1 0-1,0 0 1,0 0 0,-1 1 0,1-1 0,0 0-1,0 0 1,-1 0 0,1 1 0,0-1-1,0 0 1,0 0 0,0 1 0,-1-1 0,1 0-1,0 1 1,0-1 0,0 0 0,0 1 0,0-1-1,0 0 1,0 0 0,0 1 0,0-1 0,0 0-1,0 1 1,0-1 0,0 0 0,0 1-1,0-1 1,0 0 0,0 1 0,1-1 0,4 22-188,-4-16 319,4 11-124,0 1-1,1-1 0,15 28 1,-19-41-17,0-1 1,0 1 0,1 0-1,-1-1 1,1 1-1,0-1 1,0 0 0,0 0-1,1 0 1,-1 0 0,1-1-1,0 1 1,-1-1 0,1 0-1,0 0 1,0-1 0,0 1-1,1-1 1,-1 0 0,0 0-1,6 1 1,0-1 109,0-1-1,0 0 1,0-1 0,0 0 0,-1 0 0,14-4-1,-20 4-142,1 0 1,-1 0-1,0-1 0,1 1 0,-1-1 0,0 1 0,0-1 0,0 0 0,-1 0 0,1-1 1,0 1-1,-1-1 0,1 1 0,-1-1 0,0 0 0,0 0 0,0 1 0,0-2 0,-1 1 0,1 0 1,1-5-1,0-9 52,0 1 0,-1-1 1,0 1-1,-2-19 0,0 21-59,0 1-1,1-1 0,0 1 1,1-1-1,1 1 0,5-18 1,-7 29-28,-1 0 1,1 0 0,0 0-1,0 1 1,-1-1-1,1 0 1,0 1 0,0-1-1,1 1 1,-1-1-1,0 1 1,0-1 0,1 1-1,-1 0 1,1 0-1,-1 0 1,1-1 0,-1 2-1,1-1 1,0 0 0,0 0-1,-1 0 1,1 1-1,0-1 1,0 1 0,0-1-1,0 1 1,-1 0-1,1 0 1,0 0 0,0 0-1,0 0 1,0 0-1,0 1 1,0-1 0,-1 0-1,4 2 1,6 3-23,-1 0 0,0 0 0,0 1 0,0 0 0,11 11 0,1-1-21,-10-8 27,0-1 1,0 0-1,21 7 0,-32-13 19,0-1 0,1 1 0,-1-1 0,1 0 0,-1 1 0,0-1 0,1 0 0,-1 0 0,1 0 0,-1 0 0,1 0 0,-1 0 0,0-1-1,1 1 1,-1 0 0,0-1 0,1 1 0,-1-1 0,0 1 0,1-1 0,-1 0 0,0 1 0,0-1 0,1 0 0,-1 0 0,1-1 0,1-2 5,-1 1 1,0-1-1,0 0 0,0 1 1,0-1-1,2-8 1,2-5 36,-5 16-39,-1 1 0,0-1 1,1 0-1,-1 0 0,0 0 0,0 0 0,0 0 0,0 0 0,0 0 1,0 0-1,0 0 0,0 0 0,-1 0 0,1 0 0,0 0 1,0 0-1,-1 0 0,1 0 0,-1 0 0,1 1 0,-1-1 0,1 0 1,-1 0-1,1 0 0,-1 1 0,0-1 0,0 0 0,1 1 1,-1-1-1,0 1 0,0-1 0,1 1 0,-1-1 0,0 1 0,-2-1 1,-2-2 2,0 1 1,0 0 0,0 0-1,0 0 1,-7 0-1,8 1-5,-1 0-1,0 1 0,0-1 1,1 1-1,-1 0 0,0 1 1,1-1-1,-1 1 0,0 0 1,1 0-1,-1 0 0,1 1 0,-1 0 1,1 0-1,0 0 0,-1 0 1,1 0-1,0 1 0,1 0 1,-1 0-1,0 0 0,1 0 1,0 1-1,0-1 0,0 1 1,0 0-1,0 0 0,1 0 0,-1 0 1,1 0-1,0 1 0,1-1 1,-2 7-1,0-2-2,1 1 0,0 0 0,1-1 0,0 1 0,1 0 0,0 0 0,3 17 0,-2-23 3,0 0 0,0 0 0,1 0-1,-1 0 1,1-1 0,0 1 0,0 0-1,0-1 1,1 1 0,0-1 0,-1 0-1,1 0 1,0 0 0,0 0 0,1 0-1,-1-1 1,0 1 0,1-1 0,0 0-1,7 3 1,-2-2-155,0 0 0,1 0 0,0-1 1,-1 0-1,1-1 0,0 0 0,19 0 0,15-2-278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42 4313,'-3'3'271,"1"0"1,0 1-1,0-1 0,0 0 1,1 1-1,-1-1 0,1 1 0,-1 4 1,-5 9 271,-33 79 4055,34-88-2615,2-15-394,2-20-870,2 21-685,0-1-1,1 1 0,0-1 0,1 1 0,-1 0 0,1-1 0,1 1 0,-1 0 0,1 0 0,0 0 0,0 1 0,1-1 0,-1 1 0,1-1 0,1 1 0,-1 1 0,1-1 1,8-6-1,-5 5-83,1 1 1,0 0 0,0 0 0,0 1-1,1 0 1,14-3 0,35-3-3579,-23 9 2083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4953,'-3'10'2281,"3"1"-873,3-1-1040,-3-7-80,3 2-472,5-4-880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202 191 2737,'0'-2'144,"1"-1"1,0 0 0,0 0 0,0 1 0,0-1-1,0 0 1,1 1 0,-1 0 0,1-1-1,0 1 1,-1 0 0,4-3 0,30-18 731,-34 22-882,9-5 381,-1 0 1,1 0-1,-1-1 0,-1 0 1,13-13-1,-19 19-278,-1-1 0,1 1 1,-1-1-1,0 0 0,0 1 0,0-1 0,0 0 1,0 0-1,0 0 0,0 1 0,0-1 1,-1 0-1,1 0 0,-1 0 0,1 0 1,-1 0-1,0-1 0,0 1 0,0 0 1,0 0-1,0 0 0,0 0 0,-1 0 1,1 0-1,-1 0 0,1 0 0,-1 0 1,0 0-1,1 0 0,-1 1 0,0-1 0,-1 0 1,1 0-1,0 1 0,0-1 0,-1 1 1,1-1-1,-2-1 0,2 3-78,1-1-1,-1 1 1,0-1-1,1 1 1,-1-1 0,1 1-1,-1-1 1,0 1-1,1 0 1,-1-1-1,0 1 1,1 0 0,-1 0-1,0-1 1,0 1-1,1 0 1,-1 0 0,0 0-1,1 0 1,-1 0-1,0 0 1,0 0-1,1 0 1,-1 0 0,0 0-1,0 1 1,1-1-1,-1 0 1,0 0-1,1 1 1,-1-1 0,0 1-1,1-1 1,-1 0-1,0 1 1,1-1 0,-1 1-1,1-1 1,-1 1-1,1-1 1,-1 1-1,1 0 1,0-1 0,-1 1-1,1 0 1,0-1-1,-1 1 1,1 0-1,0-1 1,0 1 0,-1 1-1,-1 4-15,0 1 0,0-1 0,1 1 1,-2 12-1,2 26-5,1 0 0,3 0 1,9 47-1,-4-34-2,0 63 0,-8-112 102,0-1 0,-1 1 0,0-1-1,0 1 1,-1-1 0,0 0 0,-1 0 0,1 0 0,-2 0-1,1 0 1,-1 0 0,-8 11 0,8-14 57,-1 1 1,0-1-1,0 0 1,0-1-1,-1 1 0,1-1 1,-1 0-1,0 0 0,-1 0 1,1-1-1,-1 0 1,1-1-1,-1 1 0,0-1 1,-10 1-1,7-1-39,0-1-1,0 0 1,-1-1-1,1 0 1,0 0-1,-20-4 1,25 3-86,-1-1 0,1 1 0,0-1 0,0 0 0,0 0 0,0 0 0,0-1 0,1 1 0,-1-1 0,1 0 0,-1-1 1,1 1-1,0-1 0,1 0 0,-5-5 0,8 9-35,-1 0 1,1-1-1,0 1 1,0 0-1,-1-1 0,1 1 1,0 0-1,0 0 1,0-1-1,-1 1 1,1 0-1,0-1 1,0 1-1,0-1 0,0 1 1,0 0-1,0-1 1,0 1-1,0 0 1,0-1-1,0 1 1,0 0-1,0-1 1,0 1-1,0 0 0,0-1 1,0 1-1,0-1 1,0 1-1,0 0 1,1-1-1,-1 1 1,0 0-1,0 0 0,0-1 1,1 1-1,-1 0 1,0-1-1,0 1 1,1 0-1,-1 0 1,0 0-1,1-1 1,-1 1-1,0 0 0,0 0 1,1 0-1,-1 0 1,1-1-1,-1 1 1,0 0-1,1 0 1,-1 0-1,0 0 0,1 0 1,-1 0-1,0 0 1,1 0-1,0 0 1,26 1-590,7 4 333</inkml:trace>
  <inkml:trace contextRef="#ctx0" brushRef="#br0" timeOffset="1">464 333 9522,'0'0'228,"-1"-1"1,0 1-1,1 0 0,-1 0 0,0-1 1,0 1-1,1 0 0,-1 0 0,0 0 1,1 0-1,-1 0 0,0 0 0,0 0 1,1 0-1,-1 0 0,0 0 1,1 1-1,-2-1 0,1 1-203,0-1 0,0 1 0,1-1 0,-1 1 0,0 0-1,0-1 1,1 1 0,-1 0 0,0-1 0,1 1 0,-1 0 0,1 0 0,-1 0 0,1 0 0,-1-1 0,1 1-1,0 0 1,-1 0 0,1 0 0,0 0 0,0 0 0,-1 0 0,1 0 0,0 0 0,0 0 0,0 0-1,0 0 1,1 0 0,-1 0 0,0 0 0,0 0 0,1 0 0,-1 1 0,1-1-20,0 1 1,0 0-1,0-1 1,0 1 0,0-1-1,0 1 1,1-1-1,-1 1 1,0-1-1,1 0 1,-1 0-1,1 0 1,-1 0-1,1 0 1,0 0 0,-1 0-1,4 1 1,-1-1 2,0-1 1,0 1 0,0 0 0,0-1-1,-1 0 1,1 0 0,0 0-1,5-2 1,1 0 9,0 0 0,0-1 0,0 0 0,0-1 0,14-8 1,-12 5-8,-1 1 1,1 1 0,0 0 0,0 0 0,0 1-1,14-3 1,-25 7-10,0 0-1,0-1 1,0 1-1,0 0 1,0 0-1,0 0 1,0 0-1,0 0 1,0 0-1,0 0 1,0 0-1,0 0 1,0 0-1,0 0 1,0 1-1,0-1 0,0 0 1,0 1-1,0-1 1,0 1-1,0-1 1,0 1-1,0-1 1,-1 1-1,1 0 1,0-1-1,0 1 1,-1 0-1,1 0 1,0 0-1,-1-1 1,1 1-1,-1 0 1,1 0-1,-1 0 1,1 0-1,-1 0 1,0 0-1,1 0 1,-1 0-1,0 0 1,0 0-1,0 0 1,0 0-1,0 0 1,0 1-1,0-1 1,0 1-1,-1 6 25,0 0 1,0 0-1,-1 0 0,-5 14 0,-14 54 186,17-56-161,-1 0 0,-1-1-1,-1 0 1,0 0 0,-19 33-1,1-18-24,17-23-953,0 0 0,0 0-1,-8 18 1,9-13-2507,-4-13 1213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8690,'0'-1'3008,"2"-2"-2599,14 9-361,20-6-16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5649,'3'6'2409,"-3"0"-1305,-4 3-432,-9-2-72,4 6-248,-7 0-160,5 1-136,11 3-24,-10-14-48,20 3-176,-7-13-1104,0-13 920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17 5025,'-18'-16'2233,"12"16"-1225,-4 0-240,3 6-464,8 14-152,-1-3-104,8 5-8,11 2-1160,-9-2 848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5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1 594 3833,'1'2'178,"0"0"-1,0 0 1,0 0 0,0 0-1,0-1 1,0 1 0,1 0 0,-1-1-1,1 1 1,-1 0 0,1-1-1,0 0 1,-1 1 0,1-1 0,0 0-1,0 0 1,4 1 0,-2-1-104,0-1-1,0 1 1,0-1 0,0 0 0,0-1-1,0 1 1,-1-1 0,1 1 0,0-1-1,5-2 1,2 0 34,0-1 1,0 0-1,0 0 1,-1-1-1,1 0 1,-1-1-1,-1 0 0,1-1 1,12-11-1,-17 13-90,0-1-1,0 0 1,-1 0-1,0 0 0,0-1 1,0 1-1,-1-1 1,0 0-1,0 0 1,-1-1-1,2-6 1,5-17 78,21-45 1,-18 49-43,-2 0 0,14-55 0,-23 73 1,1 1 0,-1-1-1,-1 0 1,0 1 0,0-1-1,-1 0 1,0 1 0,0-1 0,-1 1-1,0-1 1,0 1 0,-1 0-1,0 0 1,-6-10 0,5 11 89,-1-1 1,0 1-1,0 0 0,-1 0 0,1 1 1,-2-1-1,1 1 0,-1 1 1,0-1-1,-11-6 0,14 10-107,1 0 0,-1 0 0,0 1 0,0 0 0,1-1 0,-1 1 0,0 0 0,0 1 0,0-1 0,0 1 0,0 0 0,0 0 0,0 0 0,0 0 0,0 1 0,0-1 0,0 1 0,0 0 0,0 0 0,0 1 0,0-1 0,1 1 0,-1 0 0,-6 4 0,6-3-18,0 1 0,1-1-1,-1 1 1,1 0-1,0 0 1,0 0-1,0 0 1,1 0-1,0 1 1,-1-1-1,1 1 1,1 0 0,-3 6-1,-1 10 151,-4 40 1,4-24-43,-14 122 215,18-132-303,2 0 0,0-1-1,2 1 1,6 26 0,-7-44-32,0-1-1,0 0 1,1 0-1,0 0 1,1-1 0,0 1-1,0-1 1,0 0-1,1 0 1,0 0 0,1-1-1,-1 0 1,1 0-1,1 0 1,-1 0-1,1-1 1,0 0 0,0-1-1,0 0 1,0 0-1,1 0 1,0-1 0,0 0-1,0-1 1,0 1-1,0-2 1,0 1 0,1-1-1,-1 0 1,1-1-1,-1 0 1,0 0-1,10-2 1,-2 0 35,0 0 1,0-2-1,0 0 0,-1 0 1,1-2-1,-1 0 0,0 0 1,-1-1-1,0-1 0,0-1 1,0 0-1,-1-1 0,-1 0 1,0-1-1,0 0 0,-1-1 1,0 0-1,9-15 0,-18 25-28,-1-1-1,1 0 1,-1-1-1,0 1 1,0 0-1,0 0 1,0-1-1,0 1 1,-1 0-1,1-1 1,-1 1 0,0 0-1,0-1 1,-1 1-1,1 0 1,0-1-1,-1 1 1,0 0-1,0-1 1,0 1-1,0 0 1,-1 0-1,1 0 1,-1 0-1,0 0 1,0 0-1,0 0 1,0 1-1,-5-5 1,5 5 8,0 0 0,0 0-1,0 0 1,-1 0 0,1 1 0,-1-1 0,1 1 0,-1 0-1,0 0 1,1 0 0,-1 0 0,0 0 0,0 1 0,0-1-1,0 1 1,0 0 0,1-1 0,-1 1 0,0 1-1,0-1 1,0 0 0,0 1 0,0-1 0,0 1 0,1 0-1,-1 0 1,0 0 0,1 0 0,-1 1 0,1-1 0,-1 1-1,1 0 1,-1-1 0,-3 5 0,-2 2 65,0 0 1,1 1 0,0 0-1,0 0 1,1 1-1,0 0 1,1 0-1,-8 20 1,11-24-67,0 0 0,0 1 1,0-1-1,1 1 0,0-1 0,1 1 0,-1-1 0,1 1 1,1 0-1,-1-1 0,1 1 0,0-1 0,1 1 1,-1-1-1,1 1 0,6 11 0,-4-10-11,1 0 0,-1 0 0,2-1 0,-1 1 0,1-1 0,11 10 0,-13-14 1,0 1-1,1-1 1,0 0-1,-1-1 1,1 1-1,0-1 1,0 0-1,0 0 1,0 0-1,1-1 1,-1 0-1,0 0 1,8 0-1,31-1-669,1-2 0,80-15-1,-82 10-2581,-23 2 1604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0 6649,'-1'1'169,"0"0"1,-1 0-1,1 0 0,0 1 0,0-1 0,0 0 0,0 1 0,0-1 0,0 0 0,0 1 0,0-1 0,1 1 0,-1 0 0,1-1 0,-1 1 0,1-1 0,-1 1 1,1 0-1,0-1 0,0 1 0,0 0 0,0 2 0,8 43 215,-6-36-82,18 58 468,-14-49-423,0-1 1,-1 1-1,-1 0 1,2 25-1,-5-42-267,-1 0 0,0 1 0,0-1 0,-1 0 0,1 1 0,0-1 0,-1 0 0,0 0 0,0 1 0,0-1 0,0 0 0,-1 0 0,1 0-1,-1 0 1,1 0 0,-1-1 0,0 1 0,0 0 0,-1-1 0,1 0 0,-5 5 0,3-5-24,0 0-1,0 0 0,-1 0 1,1-1-1,-1 0 0,1 1 1,-1-2-1,1 1 1,-1 0-1,1-1 0,-1 0 1,1 0-1,-1 0 0,-6-1 1,10 1-42,0 0 0,0 0 1,0-1-1,0 1 0,-1 0 0,1 0 1,0-1-1,0 1 0,0 0 0,0-1 1,0 1-1,0-1 0,0 0 0,0 1 1,0-1-1,0 0 0,0 1 1,0-1-1,-1-1 0,2 1-49,0 0 0,0 1 0,0-1 0,0 0 0,-1 0 0,1 1 0,0-1 0,0 0 0,0 1 0,1-1 0,-1 0 0,0 0 0,0 1 0,0-1 0,0 0 0,1 1 0,-1-1 1,0 0-1,1 1 0,-1-1 0,0 1 0,2-2 0,0-1-282,1 0 0,-1 0 0,1 1 0,0-1 0,0 1 0,0 0 0,0-1 1,0 2-1,1-1 0,4-2 0,31-4-941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12 6201,'-10'-11'4403,"10"11"-4338,-1 0-1,1 0 0,0 0 1,0 0-1,0 0 1,-1 0-1,1 0 0,0 0 1,0 0-1,-1 0 1,1 0-1,0 0 1,0 0-1,-1 0 0,1 1 1,0-1-1,0 0 1,0 0-1,-1 0 0,1 0 1,0 0-1,0 1 1,0-1-1,0 0 1,-1 0-1,1 0 0,0 0 1,0 1-1,0-1 1,0 0-1,0 0 0,0 0 1,0 1-1,-1 1 40,0 1-1,1-1 1,-1 0-1,1 0 1,0 1-1,0-1 1,-1 1 0,2-1-1,-1 5 1,3 7-32,1 0 1,0 0 0,1 0-1,0-1 1,1 0 0,13 21-1,53 69 1013,-67-97-985,-4-4-61,1 0-1,-1 0 0,1 1 0,-1-1 1,0 0-1,0 1 0,0-1 0,0 0 0,0 1 1,0-1-1,-1 1 0,1 0 0,-1-1 1,0 1-1,0 2 0,0-3-18,-1 0 0,1 0 1,-1-1-1,1 1 0,-1 0 0,0 0 0,1-1 0,-1 1 0,0-1 1,0 1-1,-1-1 0,1 1 0,0-1 0,0 0 0,-1 1 0,1-1 1,0 0-1,-1 0 0,1 0 0,-1 0 0,-2 1 0,-8 3 71,0 0 0,0 0-1,-1-1 1,0-1 0,1 0-1,-1-1 1,-20 1 0,17-3-133,16-1 42,0 1 0,0 0-1,0 0 1,0 0 0,0 0-1,0 0 1,0 0 0,0 0-1,0 0 1,-1 0 0,1 0-1,0 0 1,0 0 0,0 0-1,0 0 1,0 0 0,0 0-1,0 0 1,0 0 0,0-1-1,0 1 1,0 0 0,0 0-1,0 0 1,0 0 0,0 0-1,0 0 1,0 0 0,0 0-1,0 0 1,0 0-1,0-1 1,0 1 0,0 0-1,0 0 1,0 0 0,0 0-1,0 0 1,0 0 0,0 0-1,0 0 1,0 0 0,0 0-1,0-1 1,0 1 0,0 0-1,0 0 1,0 0 0,0 0-1,0 0 1,0 0 0,1 0-1,-1 0 1,0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56 197 7810,'3'-3'351,"0"0"0,0 1 1,0-1-1,1 1 0,-1 0 1,6-3-1,8-3-144,-1 1 1,1 0 0,1 1-1,-1 1 1,24-4-1,-25 6-81,4 0 19,0-1 0,22-8 0,-38 11-121,0-1 0,0 0 0,0 1 0,0-1 0,0 0 0,0-1 0,0 1 0,-1-1 0,0 0 0,1 1 0,-1-2 0,0 1 0,0 0 0,-1 0 0,1-1 0,2-4 0,-5 7-14,1 0 0,-1 0 0,1 0 0,-1 0 0,0-1 0,1 1 0,-1 0 0,0 0 0,0 0 0,0-1 0,0 1 0,0 0 0,0 0 0,0-1 0,-1 1 0,1 0 0,0 0 0,-1 0 0,1 0 0,0-1 0,-2-1 0,0 1 5,1 0 0,-1 1 0,0-1 1,1 0-1,-1 0 0,0 1 0,0-1 0,0 1 1,0 0-1,-3-2 0,-3 0 105,0-1 0,0 2 0,-1-1 0,-15-2 0,19 5-17,0 0 1,0 0 0,-1 0 0,1 0 0,0 1-1,0 0 1,0 0 0,0 0 0,-8 4 0,-5 0 176,-24 6 283,26-8-394,0 1 0,1 0-1,-1 2 1,1-1-1,0 2 1,0 0 0,0 1-1,-14 10 1,28-17-158,-1 0 0,1 0 0,0 0 0,0 0-1,0 0 1,0 0 0,0 0 0,0 1 0,0-1 0,1 0 0,-1 0 0,0 1 0,1-1 0,-1 1-1,0-1 1,1 0 0,0 1 0,-1 2 0,1-3-7,0 1 0,1-1 0,-1 0 0,0 0 1,1 0-1,-1 1 0,1-1 0,-1 0 0,1 0 0,0 0 0,-1 0 0,1 0 0,0 0 0,0 0 1,0 0-1,0-1 0,0 1 0,1 1 0,3 1 2,1 1 1,1-1-1,-1 0 0,0 0 1,1-1-1,11 3 0,8 1-15,0-2-1,0-1 1,1-1 0,29-1-1,-34-2-794,-1-1 0,0-1 0,26-7 0,11-10-512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16 7482,'-2'12'480,"1"1"0,0 0 0,1-1 0,1 1 0,0 0 0,0-1 0,4 16 0,31 84-69,-10-33 1163,-20-65-1146,-5-13-367,0 1 1,0-1-1,-1 1 0,1-1 0,0 1 1,-1-1-1,1 1 0,-1 0 0,0-1 1,1 1-1,-1 0 0,0-1 0,0 1 1,0 1-1,-1-3 49,0-1 0,1 1 0,-1-1 1,0 1-1,1-1 0,-1 0 0,0 1 1,1-1-1,-1 0 0,1 1 0,-1-1 0,1 0 1,-1 0-1,1 1 0,0-1 0,-1-1 1,-8-15 152,-20-31 0,1 2-27,27 44-236,1-1-1,-1 1 1,1-1-1,-1 1 1,1-1-1,0 1 1,0-1-1,1 0 1,-1 1-1,0-1 0,1 1 1,0-1-1,-1 1 1,1-1-1,2-3 1,1-7 11,-1 4-4,3-12 38,11-27 0,-14 42-39,0-1 1,1 0 0,0 1 0,0 0 0,1 0 0,-1 0 0,1 0 0,8-6 0,-7 7-66,1 1-1,0 0 1,0 0 0,1 0 0,9-3 0,-15 7 43,29-13-141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63 129 7162,'-50'92'2296,"47"-85"-2219,1 1 1,0 0-1,0 0 0,1 0 1,0 1-1,0-1 0,1 0 1,0 0-1,0 0 0,1 1 1,0-1-1,0 0 0,1 0 1,0 0-1,4 9 0,5 26 54,-9-36 184,-1-11 923,-2-15 306,-4-37-531,5 42-749,-1 0 0,-5-26-1,4 27-152,-1-1-1,2 1 1,0-1-1,2-25 0,-1 32-104,2 0 0,-1 0-1,1 0 1,0 0 0,0 1-1,1-1 1,-1 0 0,2 1-1,-1 0 1,1 0 0,5-7-1,-4 6-196,1 0-1,0 0 0,0 1 0,0 0 1,1 0-1,0 0 0,0 1 0,1 0 1,-1 0-1,1 1 0,0 0 0,1 1 1,14-5-1,-4 5-732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0 362 3129,'11'2'505,"0"0"0,0-1 0,0 0 1,0-1-1,0 0 0,0-1 0,0 0 1,0 0-1,0-2 0,0 1 0,0-1 1,-1-1-1,13-5 0,-4-2-85,0 0-1,-1-1 0,0-1 0,-1 0 1,-1-1-1,18-20 0,-28 27-378,0-1 0,0 0-1,-1 0 1,0 0 0,0 0-1,-1-1 1,0 0-1,4-13 1,-7 18 6,0 0 0,0 0-1,0 0 1,-1 0 0,1 0-1,-1 0 1,0-1 0,0 1 0,0 0-1,-1 0 1,0 0 0,1 0 0,-2 0-1,1 0 1,0 0 0,-1 0-1,1 0 1,-1 1 0,0-1 0,-1 0-1,1 1 1,-5-5 0,1 2 30,0 1 0,0 0 0,-1 0 0,0 1 0,0-1 0,-1 2-1,1-1 1,-1 1 0,0 0 0,1 0 0,-1 1 0,-1 0 0,1 1 0,0 0 0,0 0 0,0 1 0,-1 0 0,1 0 0,0 1 0,0 0 0,-1 0 0,1 1 0,0 0 0,0 0 0,1 1 0,-1 0 0,0 1 0,1 0 0,0 0 0,0 0-1,0 1 1,0 0 0,-9 9 0,15-12-81,-1 0-1,1 0 0,0 0 1,0 0-1,0 0 0,0 0 1,0 1-1,0-1 0,0 0 1,1 0-1,-1 1 0,1-1 1,0 0-1,-1 1 1,1-1-1,0 1 0,0-1 1,1 0-1,-1 1 0,0-1 1,1 0-1,0 1 0,-1-1 1,1 0-1,0 0 0,2 3 1,0 2-103,0-1 0,1 0 0,0 0 0,0 0 1,1 0-1,0-1 0,0 0 0,7 6 0,45 28-285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49 6441,'-6'58'1410,"3"-1"-1,6 89 1,0-29 675,-1-162-784,15-76 1,-10 85-921,-5 18-274,2-4 178,0 0-1,13-39 0,-15 56-216,0-1-1,0 1 1,1 0-1,0 0 1,0 0-1,0 0 0,1 0 1,-1 1-1,1 0 1,0-1-1,1 1 1,-1 1-1,1-1 1,-1 1-1,11-6 0,-4 4 11,-1 1 0,1 1 0,0 0 0,0 0 0,23-2 0,58 4-273,-29 1-1078,-24-1 786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0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52 6481,'-5'-14'2280,"3"9"-1701,0-1 0,0 1 0,-1 0 0,1 0 0,-6-7 0,8 13-557,0-1 1,0 0-1,0 0 1,0 0 0,0 0-1,0 0 1,0 0-1,0 0 1,0 0-1,0 1 1,0-1 0,0 0-1,0 0 1,0 0-1,0 0 1,0 0 0,0 0-1,0 0 1,0 0-1,0 0 1,0 1 0,0-1-1,0 0 1,0 0-1,0 0 1,0 0-1,0 0 1,0 0 0,-1 0-1,1 0 1,0 0-1,0 0 1,0 0 0,0 0-1,0 0 1,0 0-1,0 0 1,0 0 0,0 0-1,-1 0 1,1 0-1,0 0 1,0 0-1,0 0 1,0 0 0,0 0-1,0 0 1,0 0-1,0 0 1,-1 0 0,1 0-1,0 0 1,0 0-1,0 0 1,4 19 341,9 25-150,2 7 146,-2 0 0,-2 1 0,6 84 0,-13-57-59,-11 138 0,3-196-125,0-17-39,-1-10-30,4 4-93,1 0-1,-1 0 1,1 0-1,0 1 1,0-1 0,0 0-1,0 0 1,0 0 0,1 0-1,-1 1 1,1-1-1,-1 0 1,1 0 0,-1 1-1,1-1 1,0 0 0,0 1-1,0-1 1,2-2-1,2-6 24,0-2 2,1 1 0,0-1 0,1 1 0,15-20 0,-18 27-35,0 0-1,1 0 1,-1 0 0,1 1 0,0-1 0,0 1 0,0 0-1,0 0 1,1 1 0,-1 0 0,1 0 0,0 0-1,8-1 1,-9 2-5,0 1 0,0-1-1,0 1 1,0 0-1,0 0 1,0 0-1,0 1 1,0 0 0,0 0-1,0 0 1,0 1-1,0 0 1,5 2 0,-3 0-1,0 1 1,0-1 0,0 1-1,-1 0 1,0 0-1,0 1 1,10 12 0,-15-16 5,0 0 1,1 0 0,-1 0 0,0 0 0,0 0-1,0 0 1,0 1 0,-1-1 0,1 0 0,-1 0-1,1 0 1,-1 1 0,0-1 0,0 0 0,0 1-1,0-1 1,0 0 0,0 0 0,-1 1 0,1-1-1,-1 0 1,0 0 0,1 1 0,-1-1 0,0 0-1,0 0 1,0 0 0,-1 0 0,1 0 0,0-1-1,-1 1 1,0 0 0,1 0 0,-4 2 0,-2 1 62,-1 1 1,1-1-1,-1 0 1,0-1 0,0 0-1,-1 0 1,1-1-1,-1 0 1,0-1 0,0 1-1,0-2 1,0 1-1,-16-1 1,17 0-43,0-1-1,-1-1 1,1 0-1,0 0 1,0 0-1,0-1 1,0-1-1,0 1 1,0-1-1,0 0 1,1-1-1,0 0 1,-1 0 0,2-1-1,-8-5 1,13 9-27,-1 0 0,1 0 0,0 0 0,0-1 0,-1 1 0,1 0 0,0-1 0,0 1 0,1-1 0,-1 1 0,0-1 1,0 0-1,1 1 0,-1-1 0,1 0 0,-1 1 0,1-1 0,0 0 0,0 1 0,0-1 0,0-2 0,0 2-17,1 1 0,0-1 0,-1 1 0,1-1 0,0 1 0,0 0 0,0-1 0,0 1 0,0 0 0,0 0 0,0 0 0,0 0 0,1 0 0,-1 0 0,0 0 0,1 0 0,-1 1 0,1-1 0,-1 0 0,1 1 0,-1-1 0,1 1 0,-1-1 1,1 1-1,3 0 0,8-2-279,-1 1 0,1 1 1,0 0-1,21 3 1,58 12-1491,-75-12 1547,43 11-142,-37-8 343,0 0 0,0-2 0,1-1 0,31 1 0,-49-4 107,1-1-1,-1 1 1,0-1-1,0 0 1,1-1 0,-1 0-1,0 0 1,0 0 0,-1 0-1,1-1 1,0 0-1,-1 0 1,0-1 0,0 0-1,0 0 1,0 0-1,0 0 1,-1-1 0,0 1-1,8-12 1,2-4 302,-8 13-220,-1-1 1,1 0-1,-2 0 0,6-12 0,-9 18-112,0 0-1,0 0 0,-1-1 0,1 1 0,-1 0 1,0 0-1,1-1 0,-1 1 0,0 0 1,0 0-1,-1-1 0,1 1 0,0 0 0,-1-1 1,1 1-1,-1 0 0,0 0 0,0 0 0,0 0 1,0 0-1,0 0 0,-3-4 0,2 4 7,1-1 0,-1 1-1,0-1 1,0 1-1,-1 0 1,1 0 0,0 0-1,-1 0 1,1 0 0,-1 0-1,0 1 1,1-1-1,-1 1 1,0 0 0,0 0-1,0 0 1,0 0-1,0 0 1,0 1 0,0-1-1,0 1 1,-1 0 0,1 0-1,0 0 1,0 0-1,0 1 1,0-1 0,0 1-1,0 0 1,-5 1-1,-3 4-17,-1 0-1,1 1 1,0 0-1,1 1 1,-19 18-1,10-9 1,11-11-21,0 1 1,1 0 0,0 1 0,0-1-1,1 1 1,0 1 0,0-1 0,1 1-1,-6 12 1,10-17-4,-1 1 0,1-1 1,0 1-1,0-1 0,0 1 0,1-1 0,0 1 0,0 0 0,0-1 0,0 1 1,1 0-1,0-1 0,0 1 0,0-1 0,0 1 0,1-1 0,0 0 0,0 0 1,0 1-1,0-1 0,1-1 0,3 6 0,-1-2 7,1-1 0,0 0 0,0-1 0,0 1 1,0-1-1,1 0 0,0-1 0,0 1 0,0-2 0,0 1 0,1-1 0,0 0 1,-1 0-1,14 2 0,7 0-1057,0-2 0,52 1 0,-49-3-1096,18 1 354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4521,'-20'27'1792,"-6"-6"-1071,6 1-601,-6-3-72,25-2-1241,1-4 889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1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 8794,'-6'10'3433,"-13"13"-2145,5 24-944,7 13-296,5 7 16,2-1-40,9-13 0,5-5 8,4 0-16,13-18-856,2-10-456,7-12 751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87 201 5297,'-2'-11'623,"-14"-84"3412,13 83-3218,0-1-1,-1 1 0,-1-1 1,0 1-1,-9-14 1,14 25-793,0 1 1,0 0-1,0 0 0,0-1 1,0 1-1,0 0 0,0-1 1,-1 1-1,1 0 0,0 0 1,0-1-1,0 1 1,0 0-1,-1 0 0,1-1 1,0 1-1,0 0 0,0 0 1,-1 0-1,1-1 1,0 1-1,0 0 0,-1 0 1,1 0-1,0 0 0,-1 0 1,1-1-1,0 1 0,-1 0 1,1 0-1,0 0 1,0 0-1,-1 0 0,1 0 1,0 0-1,-1 0 0,1 0 1,0 0-1,-1 0 0,1 0 1,0 1-1,0-1 1,-1 0-1,1 0 0,0 0 1,-1 0-1,1 0 0,0 1 1,0-1-1,-1 0 0,1 0 1,0 0-1,0 1 1,0-1-1,-1 0 0,1 0 1,0 1-1,0-1 0,0 0 1,0 0-1,-1 1 0,1-1 1,-6 25 479,-8 225 126,13-223-592,13 191 187,-4-131-659,-4-52-947,6-3 613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141 415 5297,'-85'-58'3041,"80"55"-2473,0-2 1,0 1 0,0 0-1,1-1 1,-7-8-1,10 12-431,0-1-1,0 1 0,0 0 0,0-1 0,0 1 0,0 0 0,0 0 0,-1 0 0,1 0 0,0 0 1,-1 0-1,1 1 0,-1-1 0,-1-1 0,13 4 173,1-1 1,-1 0-1,1-1 0,-1 0 0,1-1 1,-1 0-1,20-5 0,-10 3-105,30-4-138,-21 4-28,0-1-1,0-2 1,-1-1 0,36-13 0,-58 16-13,0 0 1,-1 0-1,0 0 1,0 0-1,0-1 0,0 0 1,-1 0-1,0 0 1,0-1-1,0 1 1,0-1-1,-1 0 1,0 0-1,0 0 1,-1 0-1,0-1 1,2-8-1,-4 14-10,0 0 0,0 1 0,0-1 0,0 0 0,-1 0 0,1 0 0,0 1 0,0-1 0,-1 0 0,1 1 0,0-1 0,-1 0 0,1 0 0,-1 1 0,1-1 0,-1 1 0,1-1 0,-1 0 0,0 1 0,1-1 0,-1 1 0,0 0 0,1-1 0,-2 0 0,-18-7 210,18 7-207,-2 0 11,1 0 0,-1-1 0,1 1-1,-1 1 1,0-1 0,1 0 0,-1 1 0,0 0 0,0 0 0,1 0 0,-1 0 0,0 0 0,1 1 0,-1 0 0,0 0 0,1 0 0,-1 0 0,1 0 0,-4 3 0,0 0-3,2 0 0,-1 0 0,0 1 1,1-1-1,0 1 0,0 1 0,1-1 1,-1 1-1,1 0 0,0 0 0,1 0 1,-1 0-1,1 1 0,1-1 0,-1 1 1,1 0-1,-2 11 0,2-10-25,2 1 1,-1-1-1,1 0 1,1 0-1,-1 1 1,1-1-1,1 0 1,0 0-1,0 0 1,0 0-1,1 0 1,0-1-1,1 1 1,-1-1-1,7 8 1,-7-10-81,1 0 1,-1 0 0,1 0 0,1-1-1,-1 0 1,1 0 0,-1 0 0,1 0-1,0-1 1,8 4 0,-6-4-619,0 0 0,0 0 0,0-1 0,14 2-1,14 0-787</inkml:trace>
  <inkml:trace contextRef="#ctx0" brushRef="#br0" timeOffset="1">621 137 9202,'-1'41'4265,"0"-23"-4008,0-1 1,4 26-1,-2-36-160,1 5 149,-1 0-1,0 23 0,-1-32-157,-1-1 0,1 1-1,0-1 1,-1 1 0,0-1-1,1 0 1,-1 1 0,-2 3-1,2-5-28,1-1-1,-1 1 1,1 0 0,-1 0-1,0-1 1,1 1-1,-1 0 1,0-1-1,0 1 1,1-1-1,-1 1 1,0-1-1,0 1 1,0-1-1,0 0 1,0 1-1,1-1 1,-1 0 0,0 0-1,0 0 1,0 1-1,-2-1 1,3 0 4,-1-1 1,0 1 0,1 0 0,-1 0-1,1 0 1,-1 0 0,0-1 0,1 1-1,-1 0 1,1 0 0,-1-1-1,1 1 1,-1-1 0,1 1 0,-1 0-1,1-1 1,-1 1 0,1-1 0,0 1-1,-1-1 1,1 1 0,0-1 0,-1 1-1,1-1 1,0 0 0,0 1-1,-1-1 1,1 1 0,0-1 0,0 0-1,0 1 1,0-1 0,0 1 0,0-1-1,0-1 1,2-24 569,-1 22-462,0-3-92,0 1 1,1 0 0,0-1-1,0 1 1,1 0 0,0 0-1,0 0 1,0 1-1,5-7 1,42-48 42,-36 45-111,0-1-550,1 1-1,0 1 0,1 0 1,1 1-1,0 1 0,1 0 1,0 1-1,35-14 0,47-12-1211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3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177 252 9714,'6'1'5117,"18"6"-4803,-9 0-177,-10-4-94,1 0 0,-1-1-1,1 1 1,0-1-1,0 0 1,0-1 0,0 1-1,0-1 1,0-1 0,1 1-1,-1-1 1,0 0 0,12-1-1,-7-2 15,1-1 0,-1 0 0,1 0 0,-1-1 0,-1-1-1,1 0 1,-1 0 0,0-1 0,0 0 0,13-13 0,-20 17-15,0 0 0,-1 0 0,1 0 1,0 0-1,-1 0 0,0-1 0,0 0 1,0 1-1,0-1 0,-1 0 0,1 0 1,-1 0-1,0 0 0,0 0 0,0 0 1,-1 0-1,1 0 0,-1 0 0,0 0 1,0-1-1,-1 1 0,1 0 0,-1 0 1,0 0-1,0 0 0,0 0 0,-1 0 1,1 0-1,-1 1 0,0-1 0,0 0 1,0 1-1,-4-4 0,1 0 52,-1 1 0,0-1 0,-1 1 0,1 1 0,-1-1 1,0 1-1,0 0 0,-1 1 0,0 0 0,0 0 0,-8-3 0,6 4-37,0 0 0,0 0 0,0 1 0,0 0 0,-1 0 0,1 1 0,0 1 0,-22 1 0,2 3-12,-1 1 0,1 2 0,0 1-1,0 1 1,-32 15 0,59-23-49,1 1 0,-1-1-1,0 1 1,1-1 0,-1 1 0,1 0-1,0 0 1,0 0 0,-1 0-1,1 0 1,1 1 0,-1-1 0,0 1-1,1-1 1,-1 1 0,1 0-1,-2 4 1,2-5 1,1 0 0,0 0 0,0 0-1,0 0 1,0 1 0,0-1 0,0 0-1,0 0 1,1 0 0,-1 0 0,1 0 0,0 0-1,-1 0 1,1 0 0,0 0 0,0-1-1,0 1 1,0 0 0,1 0 0,-1-1 0,0 1-1,1-1 1,-1 1 0,1-1 0,0 0-1,2 2 1,8 5-73,1 0-1,0-1 0,0-1 1,1 0-1,0-1 1,17 4-1,88 17-3140,-117-25 3120,50 9-1274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11186,'2'13'4708,"0"12"-4968,0-12 339,1 8-54,0 0 0,11 33-1,-12-49 55,-1-1 1,1 1-1,0-1 0,0 1 0,0-1 0,1 0 0,-1 0 0,1 0 1,0-1-1,0 1 0,1-1 0,-1 1 0,1-1 0,-1 0 0,1 0 0,0-1 1,8 5-1,-9-6 25,0 0 1,0 0 0,0-1 0,0 1-1,0-1 1,0 0 0,0 1 0,0-1-1,1-1 1,-1 1 0,0 0 0,0-1-1,0 1 1,0-1 0,0 0 0,0 0-1,0 0 1,-1-1 0,1 1 0,0-1-1,0 1 1,-1-1 0,1 0 0,-1 0-1,0 0 1,4-4 0,-2 1-58,1-1 0,-1 1 1,0-1-1,-1 0 0,1 0 0,-1-1 0,0 1 0,-1-1 1,1 1-1,2-14 0,-4 15-80,1-7 35,0 0 0,7-18 0,-7 26-190,0 0-1,0 0 1,0 0-1,0 0 1,1 0-1,-1 1 1,1-1-1,0 1 1,0 0 0,0 0-1,5-3 1,-7 5 8,0 0 1,0 1-1,1-1 1,-1 0 0,0 1-1,1-1 1,-1 1 0,0-1-1,1 1 1,-1 0-1,3-1 1,14 5-1104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1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132 206 6785,'4'1'286,"0"0"1,-1 0-1,1-1 0,0 1 0,0-1 0,0 0 0,-1-1 0,1 1 0,0 0 0,0-1 0,-1 0 0,1 0 0,0 0 0,-1-1 0,1 1 0,-1-1 0,0 1 0,1-1 0,-1 0 0,0-1 0,0 1 1,0-1-1,0 1 0,-1-1 0,1 0 0,-1 0 0,3-3 0,-2 1-139,0 0 0,0 0 0,-1 0 1,0-1-1,0 1 0,0 0 0,-1-1 0,0 1 1,0-1-1,0 1 0,-1-1 0,0 0 1,0 1-1,0-1 0,0 0 0,-1 1 0,0-1 1,-2-6-1,2 9-42,-1-1 0,1 1 0,0 0 0,-1 0 0,0 0 0,1 0 0,-1 1 0,-1-1 0,1 0 0,0 1 0,0-1 0,-1 1 0,0 0 0,1 0 0,-1 0 0,-6-3 0,4 3-26,0 0 0,0 0 0,0 0 0,-1 1 0,1 0 0,-1 0-1,1 1 1,-1-1 0,-10 1 0,9 1-48,-1 0-1,1 0 0,0 0 1,-1 1-1,1 0 1,0 0-1,0 1 0,0 0 1,0 0-1,0 1 0,1 0 1,0 0-1,-1 0 1,2 1-1,-9 7 0,12-9-26,-1 0-1,1 1 0,0-1 0,0 1 0,0-1 0,0 1 0,1-1 1,-1 1-1,1 0 0,0 0 0,0 0 0,0 0 0,1 0 0,-1 0 0,1 0 1,0 0-1,0 0 0,1 0 0,-1 0 0,2 6 0,0-5-16,0-1 0,0 1 0,0-1-1,0 0 1,1 0 0,-1 0 0,1 0 0,0 0-1,0-1 1,1 1 0,-1-1 0,1 0-1,-1 0 1,1 0 0,0 0 0,0-1 0,6 3-1,9 3-166,1-1 0,39 9-1,-50-14 181,56 14-143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 7322,'29'-40'2915,"-25"33"-1410,-5 7-906,-6 10-87,4 1-315,0 1 0,1-1 0,0 1-1,1 0 1,1 0 0,0 0-1,2 18 1,-1-24-138,1 0 1,0 0-1,0 0 0,1 0 1,-1-1-1,1 1 1,0-1-1,1 0 0,-1 0 1,1 0-1,8 7 0,-5-9 282,-9-10 283,-8-12 444,8 16-928,0 0 0,1 0 1,-1 0-1,1 0 0,0 0 1,0-1-1,0 1 0,0-1 1,0 1-1,1-1 0,-1-4 1,2-38 655,-1 43-785,1 1 0,-1 0 0,1-1 0,0 1 0,0 0 0,0 0 0,0-1-1,1 1 1,-1 0 0,0 0 0,1 0 0,0 1 0,-1-1 0,1 0 0,0 0 0,0 1 0,0-1 0,0 1-1,0 0 1,3-2 0,8-3-83,0 0-1,19-6 1,-18 7-45,-3 1-206,0 0 1,0 1-1,0 1 1,0 0-1,15-1 1,20 5-366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162 364 3801,'4'0'50,"-2"0"299,1 1 0,0-1 0,0-1 0,-1 1 0,1 0 0,0-1 0,5-1 0,-8 2-248,1-1 1,-1 1-1,1-1 0,0 0 1,-1 1-1,1-1 1,-1 0-1,1 0 0,-1 1 1,0-1-1,1 0 1,-1 0-1,0 0 0,1 1 1,-1-1-1,0 0 1,0 0-1,0 0 1,0 0-1,0 1 0,0-1 1,0 0-1,0 0 1,0 0-1,-1-1 0,6-13 1749,-8 15-1150,2 1-637,1-1 0,0 0 1,-1 0-1,1 0 0,-1 0 1,1 0-1,0 0 0,-1 0 1,1 0-1,0 0 0,-1 0 1,1 0-1,-1 0 0,1 0 1,0-1-1,-1 1 0,1 0 1,0 0-1,-1 0 0,1 0 1,0-1-1,-1 1 0,1 0 0,0 0 1,-1-1-1,1 1 0,0 0 1,0-1-1,-1 1 0,1 0 1,0 0-1,0-1 0,0 1 1,0-1-1,-1 0 0,-41-9 1678,35 8-1689,0 0 1,1 1-1,-1 0 0,0 0 1,1 1-1,-1 0 0,0 0 1,1 1-1,-1 0 1,0 0-1,1 0 0,-1 1 1,-9 3-1,13-3-39,0 0-1,0 0 0,0 1 1,0-1-1,0 1 0,1-1 1,-1 1-1,1 0 0,0 0 1,-1 0-1,1 0 1,1 1-1,-1-1 0,0 1 1,1-1-1,0 1 0,0-1 1,0 1-1,0 0 0,0-1 1,1 1-1,0 0 1,0 0-1,0 3 0,0-3-5,-1 0 0,1-1-1,1 1 1,-1-1 0,0 1-1,1-1 1,0 1 0,0-1-1,0 1 1,0-1 0,0 1-1,1-1 1,0 0 0,0 0-1,-1 0 1,2 0 0,-1 0-1,0 0 1,1-1 0,-1 1 0,1-1-1,-1 1 1,1-1 0,0 0-1,0 0 1,5 2 0,-2-3 7,-1 1-1,1-1 1,-1-1 0,1 1 0,-1-1 0,1 0 0,-1 0 0,1-1-1,-1 1 1,1-1 0,-1 0 0,1-1 0,-1 1 0,0-1 0,0 0-1,0-1 1,0 1 0,0-1 0,0 0 0,4-4 0,-4 3 5,0 1 0,-1-1 0,0 0 0,0 0 0,0-1 0,0 1 0,-1-1 0,1 0 0,-1 0 0,-1 0 0,1 0 0,-1 0 0,1-1 0,-2 1 0,1-1 0,-1 0 0,1 1 0,0-12 0,-2 11 9,0 0 1,-1 0 0,1 0-1,-1 0 1,-3-11 0,3 13-22,-1 1 0,0 0 0,0 0 0,0-1 0,0 1 0,0 1 0,-1-1 0,1 0 0,-1 1 0,-3-4 0,5 6-10,1-1 1,0 1-1,-1 0 0,1-1 1,0 1-1,-1-1 0,1 1 1,-1 0-1,1-1 0,-1 1 0,1 0 1,-1 0-1,1-1 0,-1 1 1,1 0-1,-1 0 0,1 0 0,-1 0 1,1 0-1,-1 0 0,1 0 1,-1 0-1,1 0 0,-1 0 1,1 0-1,-2 0 0,2 0-2,-1 1-1,1 0 0,0-1 1,-1 1-1,1-1 1,0 1-1,0 0 1,0-1-1,-1 1 1,1 0-1,0-1 1,0 1-1,0 0 0,0-1 1,0 1-1,0 0 1,1 0-1,7 35-122,-8-35 128,9 30-45,21 63 15,-28-90 32,-1-1 0,1 1 0,0-1-1,0 0 1,0 0 0,0 0 0,1 0 0,-1 0-1,1-1 1,0 1 0,0-1 0,0 0 0,0 0-1,0 0 1,0 0 0,1 0 0,-1 0 0,1-1-1,-1 0 1,1 0 0,-1 0 0,1 0 0,0 0 0,0-1-1,-1 0 1,7 0 0,-2 0 8,0-1 0,0 0-1,0 0 1,0-1 0,0 0 0,-1 0 0,1-1-1,-1 0 1,1 0 0,-1-1 0,11-7 0,-6 2 9,-1 0 0,0 0 1,0-2-1,-1 1 1,0-1-1,-1-1 0,0 1 1,-1-2-1,-1 1 0,12-27 1,-12 22 11,-2 0 0,0-1 0,-1 0 0,0 0 1,-2-1-1,0 1 0,-1 0 0,-3-26 0,2 41-25,0-6 20,0 0 0,-1 0 0,0 0 0,0 0 0,-1 0 0,0 1 0,-1-1 0,0 0 0,0 1 0,-8-14 0,11 21-17,-1 0-1,1 0 1,-1 1 0,1-1-1,-1 0 1,0 0-1,1 0 1,-1 1-1,0-1 1,1 0-1,-1 1 1,0-1 0,0 1-1,1-1 1,-1 1-1,0-1 1,0 1-1,0 0 1,0-1 0,0 1-1,0 0 1,0 0-1,0 0 1,1-1-1,-1 1 1,0 0-1,0 0 1,0 0 0,0 1-1,0-1 1,0 0-1,0 0 1,0 0-1,0 1 1,0-1-1,0 0 1,0 1 0,1-1-1,-1 1 1,0-1-1,0 1 1,0-1-1,1 1 1,-1 0 0,0-1-1,1 1 1,-1 0-1,1 0 1,-2 1-1,-2 4 4,0 0-1,1 0 1,-1 0 0,1 1-1,-3 9 1,-7 23-31,1 0 1,-10 66-1,19-81 12,1 0 0,1 0 0,1 0-1,1 1 1,7 43 0,-6-61 9,-1 0 1,1-1-1,0 1 1,1-1-1,-1 1 1,1-1-1,1 0 1,-1 0-1,1 0 0,0 0 1,9 9-1,-9-11 1,0-1 0,0 0 0,0-1 0,1 1 0,-1-1 0,1 1 0,-1-1 0,1 0 0,0-1 0,0 1 0,0-1 0,-1 0 0,1-1 0,0 1 0,1-1 0,-1 0 0,5 0 0,3-2 14,0 0 0,0 0 0,0-2 0,-1 1 1,1-2-1,-1 0 0,0 0 0,0-1 0,-1 0 0,0-1 0,0 0 1,10-10-1,16-14 115,60-69 1,-82 85-94,-12 12-29,-1 0 0,1 0 0,-1-1 0,1 1 0,-1 0 1,0-1-1,0 1 0,0-1 0,-1 0 0,1 0 1,-1 0-1,0 1 0,0-1 0,-1 0 0,1-8 1,-1 3 9,-1 0 1,-1-1 0,0 1 0,0 0 0,-6-12 0,5 9-6,-1 0 4,0 1-1,-10-21 1,13 30-16,-1-1 1,0 1-1,1-1 1,-1 1-1,0-1 0,0 1 1,0 0-1,-1 0 0,1 0 1,0 0-1,-1 1 0,0-1 1,1 1-1,-1-1 1,-5-1-1,7 3-2,0-1 1,0 1-1,0 0 0,0 0 1,0 0-1,0 0 0,1 0 1,-1 0-1,0 0 0,0 0 1,0 1-1,0-1 0,0 0 1,0 0-1,1 1 0,-1-1 1,0 0-1,0 1 0,0-1 1,0 2-1,-7 3 4,0 0 0,1 1 0,0 0 0,0 1 0,0 0 0,1 0 0,0 0 0,0 1 0,1-1 0,0 1 0,0 1 0,1-1 0,0 1 0,1-1 0,0 1 0,0 0 0,-2 14 0,3-14-4,1 1-1,0 0 1,0-1 0,1 1-1,1 0 1,-1-1 0,2 1-1,-1-1 1,1 1-1,1-1 1,-1 1 0,2-1-1,-1 0 1,1 0-1,0-1 1,1 1 0,10 12-1,-5-9-174,0-1 0,1-1 1,19 15-1,15 5-3192,-12-13 1722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 9522,'0'0'63,"0"-1"0,-1 1 0,1 0 0,0 0 0,-1 0 0,1 0 0,0 0 0,-1 0 0,1 0 0,0 0 0,-1 0 0,1 0 0,0 0 0,-1 0 0,1 0 0,0 0 0,-1 0 0,1 0 0,0 1 0,-1-1 0,1 0 0,0 0 0,0 0 0,-1 0 0,1 1 0,0-1 0,-1 0 0,1 0 0,0 1 0,0-1 0,0 0 0,-1 0 0,1 1 0,0-1 0,0 0 0,0 1 1,0-1-1,-1 0 0,1 1 0,0-1 0,0 0 0,0 1 0,0-1 0,0 0 0,0 1 0,0-1 0,0 0 0,0 1 0,0-1 0,0 0 0,0 1 0,0-1 0,0 0 0,1 1 0,-1-1 0,0 0 0,0 1 0,0-1 0,0 0 0,1 0 0,-1 1 0,0-1 0,0 0 0,0 0 0,1 1 0,0-1 0,19 21 963,0-5-667,1-1 1,1-1-1,1-1 1,0-1-1,25 10 1,-5-6-83,1-1-1,46 8 1,-33-12-165,0-2-1,0-3 1,1-2 0,0-3-1,0-2 1,64-11 0,-115 11-116,96-12 117,-85 12-177,0 1 1,0 0-1,33 5 0,-10 9-411,-8 4 201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8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5481,'5'13'2561,"-1"-2"-1025,6 8-680,19 41-88,-29-27-143,-9 5-65,11 11-72,-15-6-48,1 2-128,5 5-72,-20-16-136,15 7-48,2-12-80,-1-8-88,-1-6-504,3-7-456,11-6 648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3801,'4'7'360,"-1"0"-1,1 0 1,3 12 0,-7-17-329,1-1 0,-1 0 0,1 1 1,-1-1-1,0 1 0,1-1 0,-1 1 0,0-1 0,0 1 0,0-1 0,0 1 1,0 0-1,0-1 0,-1 1 0,1-1 0,-1 0 0,1 1 0,-1-1 0,0 2 1,1-1 695,0-11 13,-1-10-187,0-1-1,1 1 1,1-1 0,1 1 0,1-1 0,0 1 0,7-20 0,-10 38-488,1-1 0,-1 1 0,1-1 0,0 1 1,-1 0-1,1-1 0,0 1 0,0 0 0,0 0 0,0 0 0,0-1 0,0 1 0,0 0 0,0 0 0,0 0 0,0 1 0,1-1 0,-1 0 0,0 0 0,3 0 1,-3 1-43,1 0 0,-1 0 1,0 0-1,0 0 1,0 0-1,0 1 1,0-1-1,0 0 1,0 1-1,-1-1 1,1 1-1,0-1 1,0 1-1,0-1 1,0 1-1,0 0 0,-1 0 1,1-1-1,0 1 1,-1 0-1,1 0 1,0 0-1,-1-1 1,1 1-1,-1 0 1,1 0-1,-1 0 1,0 0-1,1 0 0,-1 1 1,7 19 19,-1 0 0,-1 0 0,4 44 0,-7-47-28,1 4-13,-2-7-22,0-1 0,2-1 0,0 1 0,6 18 0,-9-31-77,1 0 0,-1 0 0,1 0 0,-1 1 0,1-1 0,0 0-1,-1 0 1,1-1 0,0 1 0,0 0 0,-1 0 0,1 0 0,0 0 0,0-1-1,0 1 1,0 0 0,0-1 0,0 1 0,0-1 0,1 1 0,-1-1 0,0 0-1,0 1 1,0-1 0,0 0 0,1 0 0,-1 0 0,0 0 0,0 0 0,0 0-1,1 0 1,-1 0 0,0 0 0,0-1 0,0 1 0,0 0 0,0-1 0,1 1 0,-1-1-1,0 1 1,0-1 0,0 0 0,0 1 0,0-1 0,0 0 0,-1 0 0,1 1-1,0-1 1,0 0 0,-1 0 0,2-2 0,10-15-1251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21 6737,'4'-2'579,"-1"1"-143,0 0 1,0 0-1,-1-1 1,1 1-1,0-1 1,-1 0 0,1 1-1,-1-1 1,3-3-1,-7 4 781,-9 7-208,0 1-886,1 1-1,-1 0 1,2 1-1,-1 0 1,1 0 0,-10 14-1,6-6 22,-99 139 970,86-115-981,-1-2-1,-53 58 1,71-87-251,-16 15 32,24-24-16,0 0 0,0 0 0,0 0 0,0-1 0,0 1 0,0 0 0,0 0 0,-1-1 0,1 1-1,0-1 1,0 1 0,-1-1 0,1 0 0,0 1 0,-1-1 0,1 0 0,0 0 0,-3 0 0,4 0 53,0 0-1,0 0 1,0 0 0,-1 0 0,1 0 0,0 0 0,0-1 0,0 1 0,0 0 0,-1 0-1,1 0 1,0 0 0,0 0 0,0 0 0,0 0 0,-1-1 0,1 1 0,0 0-1,0 0 1,0 0 0,0 0 0,0-1 0,0 1 0,0 0 0,0 0 0,-1 0-1,1-1 1,0 1 0,0 0 0,0 0 0,0 0 0,0-1 0,0 1 0,0 0-1,0 0 1,0 0 0,0-1 0,0 1 0,0 0 0,0 0 0,1-1 0,4-21-1164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37 6201,'-38'49'2625,"37"-48"-2547,0 1 0,0 0-1,0 0 1,0-1 0,0 1 0,0 0 0,0 0 0,1 0-1,-1 0 1,1 0 0,-1 0 0,1 0 0,0 0 0,0 0-1,0 0 1,0 0 0,0 0 0,0 0 0,0 0 0,1 0-1,-1 0 1,1 0 0,0 0 0,-1 0 0,1 0 0,0-1-1,0 1 1,0 0 0,0 0 0,1-1 0,-1 1-1,0-1 1,1 1 0,-1-1 0,3 2 0,-2-2-70,-1 0 0,1 0-1,-1 0 1,1-1 0,-1 1 0,1-1 0,0 1 0,-1-1 0,1 0-1,0 0 1,-1 0 0,1 0 0,0 0 0,-1 0 0,1 0 0,0 0 0,-1-1-1,1 1 1,0 0 0,-1-1 0,1 0 0,-1 1 0,1-1 0,-1 0 0,1 0-1,-1 0 1,1 0 0,-1 0 0,0 0 0,0 0 0,1 0 0,-1-1-1,0 1 1,0 0 0,0-1 0,0 1 0,-1-1 0,1 1 0,1-3 0,7-9 448,-8 13-392,0-1 1,-1 0-1,1 0 0,0 1 1,-1-1-1,1 0 0,0 0 0,-1 0 1,1 0-1,-1 0 0,1 0 1,-1 0-1,0 0 0,1 0 0,-1 0 1,0 0-1,0-1 0,0-3 87,0 1-1,0-1 1,-1 1-1,1-1 1,-1 1-1,0-1 1,-1 1-1,-2-8 1,3 11-136,1 0 0,-1 0 0,1 0 0,-1-1 0,0 1 1,1 0-1,-1 0 0,0 1 0,0-1 0,0 0 0,0 0 1,1 0-1,-1 0 0,0 1 0,-1-1 0,1 0 0,0 1 0,0-1 1,0 1-1,0-1 0,0 1 0,-1 0 0,1-1 0,0 1 1,0 0-1,0 0 0,-1 0 0,1 0 0,0 0 0,0 0 0,-1 0 1,1 1-1,0-1 0,0 0 0,0 1 0,-2 0 0,-3 1-20,-38 13 45,43-15-59,-1 1 0,0-1 0,1 0 0,-1 1-1,0-1 1,1 0 0,-1 0 0,0 0 0,0 0 0,1-1 0,-1 1-1,0 0 1,1-1 0,-1 1 0,0-1 0,1 1 0,-1-1 0,1 0-1,-1 0 1,1 0 0,-1 0 0,-1-1 0,3 1-37,-1 0 0,1 0 0,0 1 0,-1-1 0,1 0 1,0 0-1,0 0 0,-1 1 0,1-1 0,0 0 0,0 0 0,0 0 0,0 0 1,0 1-1,1-1 0,-1 0 0,0 0 0,0 0 0,0 1 0,1-1 0,-1 0 1,0 0-1,1 0 0,-1 1 0,1-1 0,-1 0 0,1 1 0,-1-1 0,1 0 0,-1 1 1,1-1-1,0 1 0,-1-1 0,1 1 0,0-1 0,0 1 0,2-3-320,0 1 0,0 0 0,0 0 0,1 0 0,-1 1 0,0-1 0,6-1 0,16 0-764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60 107 6337,'20'18'4120,"-14"-12"-3786,-1-1 0,1 0 1,1 0-1,-1 0 0,10 5 0,-14-9-328,0 0-1,0-1 1,0 1-1,0-1 1,0 1-1,0-1 1,0 1-1,0-1 1,0 0-1,0 0 1,0 0-1,0 0 1,0-1-1,0 1 1,0 0-1,0-1 1,0 0-1,0 1 1,0-1-1,0 0 1,0 0-1,0 0 1,0 0-1,-1 0 1,1 0-1,1-2 1,-1 1 80,-1 1 0,0-1 0,1 1 0,-1-1 0,0 0 0,0 1 0,0-1 0,0 0 0,-1 0 0,1 0 0,0 0 0,-1 0 0,1 1 0,-1-1 0,0 0 0,0 0 0,0 0 0,0 0 0,0 0 1,0 0-1,0 0 0,0 0 0,-1 0 0,1 0 0,-1 0 0,0 0 0,1 0 0,-1 0 0,0 1 0,0-1 0,-2-3 0,0 1-40,0 0 0,0-1 0,0 1 0,-1 0 1,1 1-1,-1-1 0,0 1 0,0-1 0,0 1 0,-1 0 0,1 1 0,-6-4 0,-87-26-4234,64 22 3327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1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15 6753,'-2'-1'594,"0"-1"0,1 1 0,-1 0 0,0 0 0,0 0-1,1 0 1,-1 0 0,0 0 0,-3 0 0,-19-3 1051,-21 8-2265,39-3 1073,-3 1-425,0 1 1,0 0 0,0 0 0,0 1-1,0 0 1,1 1 0,-11 7 0,1-2-35,17-9 5,0-1 1,0 1-1,0 0 0,0-1 1,0 1-1,0 0 1,0-1-1,1 1 1,-1 0-1,0 0 1,0 0-1,1 0 0,-1 0 1,0 0-1,1 0 1,-1 0-1,0 2 1,1-2-1,0-1 1,0 1-1,0 0 1,0 0-1,0-1 1,0 1-1,0 0 1,1-1-1,-1 1 1,0 0-1,0-1 1,1 1-1,-1 0 1,1-1 0,-1 1-1,0-1 1,1 1-1,-1 0 1,1-1-1,-1 1 1,2 0-1,0 1 4,1-1 0,-1 1 0,1-1 0,0 1 0,0-1 0,0 0 0,0 0 0,0 0 0,0 0 0,0 0 0,0-1 0,3 1 0,18-2 85,44-6-1,-41 3 30,-18 3-32,18-5 273,-27 6-311,1 0 0,0-1 0,-1 1 0,1-1 0,-1 1 1,1-1-1,-1 1 0,1-1 0,-1 0 0,0 1 0,1-1 0,-1 0 0,0 1 0,1-1 0,-1 0 0,0 1 0,0-1 0,1 0 0,-1 1 0,0-1 0,0 0 0,0 0 0,0 1 0,0-1 1,0 0-1,0 0 0,0 1 0,-1-1 0,1 0 0,0 1 0,-1-2 0,1 1 514,1 9-583,0 0 5,1 0 0,0 0 0,0 0 0,1 0 0,0-1 0,4 8 0,0 2-12,1 12-191,8 18-247,-15-45 290,0 0 1,0 0-1,0 0 0,0 0 0,1-1 1,-1 1-1,0 0 0,1-1 0,-1 1 0,1-1 1,0 1-1,-1-1 0,1 0 0,0 1 1,0-1-1,3 1 0,4-2-876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8666,'13'7'3433,"-3"-1"-2185,-2 4-456,7 18-344,5 18-144,-20 1-232,1 13-48,-8 2-24,-12-9-16,14 5-120,-4-5-120,9-13-440,0-11-464,-1-13-2441,8-10 2393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7930,'30'18'6072,"-29"-17"-6033,1 0-1,-1 0 0,0 0 1,0 1-1,1-1 0,-1 0 0,0 1 1,0-1-1,0 0 0,0 1 0,0 0 1,-1-1-1,1 1 0,0-1 0,-1 1 1,1 0-1,-1 2 0,-9 43 33,8-35-73,-1-4 0,1 1-1,0-1 0,1 1 1,0 0-1,0-1 0,3 17 1,5 1 0,-5-16 3,0 0 1,-1 0-1,0 0 1,0 1-1,0 14 0,-2-4 6,0-12-2,0 0 1,0 1 0,-1-1-1,-2 12 1,1-17-16,1-1-2,0-1 0,0 1 0,0-1 0,1 1 0,-1 0 0,1-1 0,-1 1 0,1 0 0,0 0 0,0-1 0,0 1 0,0 0 0,1-1 0,-1 1 0,1 0 0,-1-1 0,1 1 0,0 0 0,0-1 0,0 1 0,1-1 0,-1 0 0,0 1 0,1-1 0,0 0-1,-1 0 1,5 3 0,7 8-627,-8-9-615,-9-12-469,-8-7 761</inkml:trace>
  <inkml:trace contextRef="#ctx0" brushRef="#br0" timeOffset="1">0 222 7274,'8'-3'3488,"0"-3"-1279,7 3-1105,1-2-264,-1 0-416,3 0-152,6-1-224,2 4-48,20 7-272,-29-8-272,-1 3-752,-7-4-472,-2 2 1063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27 6009,'15'-3'1062,"-12"3"-652,1 0 0,-1-1 0,0 0 0,0 0-1,0 0 1,0 0 0,0 0 0,4-3 0,-7 4-315,1 0-1,-1 0 1,0 0 0,0 0 0,1 0 0,-1-1 0,0 1 0,0 0 0,0 0-1,1 0 1,-1 0 0,0 0 0,0-1 0,0 1 0,1 0 0,-1 0 0,0 0-1,0-1 1,0 1 0,0 0 0,0 0 0,0-1 0,1 1 0,-1 0 0,0 0 0,0-1-1,0 1 1,0 0 0,0 0 0,0-1 0,0 1 0,0 0 0,0 0 0,0-1-1,-8-3 1596,-13 1-1205,17 4-478,1-1 0,-1 1-1,1 0 1,-1 0 0,1 0-1,0 0 1,-1 0 0,1 1-1,0-1 1,0 1 0,-4 3-1,-3 1-3,9-5-4,-1 0 0,1-1-1,-1 1 1,1 0 0,0 0 0,-1 0-1,1 0 1,0 0 0,0 1 0,-1-1-1,1 0 1,-1 2 0,-4 5-84,6-8 62,1 0 13,1 0 11,-1 1 0,0-1 0,0 1 0,0-1-1,0 1 1,0-1 0,1 1 0,-1-1 0,0 1 0,0 0-1,0 0 1,0 1 0,4 1 10,46 31 117,-48-31-97,0-1 0,0 1 0,-1-1 0,1 1 0,-1 0 0,0 0 0,0 0 0,3 6 0,-4-8-15,0 1 0,-1-1-1,1 1 1,0-1 0,0 1 0,0-1-1,0 0 1,0 0 0,0 1-1,1-1 1,-1 0 0,0 0 0,0 0-1,3 1 1,-5-3-73,1 1 0,0 0 0,0 0 0,0-1 0,0 1 0,0 0 0,-1 0 0,1-1 0,0 1 0,0 0 0,0-1 0,0 1 0,0 0 0,0 0 0,0-1 0,0 1-1,0 0 1,0-1 0,0 1 0,0 0 0,0-1 0,0 1 0,1 0 0,-1 0 0,0-1 0,0 1 0,0 0 0,0 0 0,0-1 0,1 1 0,-1 0 0,0 0 0,0-1 0,0 1 0,1 0 0,-1 0 0,0 0 0,0 0 0,1-1 0,-1 1 0,0 0 0,0 0 0,1 0 0,12-11-2115,7-1 1354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21 7218,'-3'-2'713,"1"0"0,0 0 1,-1 1-1,1-1 0,-1 1 1,0 0-1,1-1 1,-1 1-1,-6-1 0,4 1-605,-1 0 0,0 0 0,0 0 0,0 1-1,0 0 1,0 0 0,-7 2 0,11-2-102,0 1-1,1-1 1,-1 1-1,0 0 1,1 0 0,-1 0-1,1 0 1,-1 0 0,1 0-1,0 0 1,-1 0 0,1 1-1,0-1 1,0 0-1,0 1 1,0-1 0,0 1-1,0-1 1,0 1 0,0 0-1,1-1 1,-1 1-1,0 3 1,-2 5 13,1 0 1,1 0-1,-1 11 0,1-4 33,-1-4-13,2-1 0,-1 1 1,2 0-1,3 20 0,-3-26-41,0 1 1,1 0-1,1-1 0,-1 1 1,1-1-1,0 0 1,1 0-1,6 10 0,-8-14-145,0-1 0,0 0 0,1 0 0,-1 0-1,1 0 1,0 0 0,-1 0 0,1-1 0,0 1 0,0-1-1,0 0 1,0 1 0,0-2 0,0 1 0,0 0-1,0-1 1,0 1 0,1-1 0,-1 0 0,0 0 0,0 0-1,0 0 1,0-1 0,5 0 0,10-7-847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5849,'8'-5'3577,"0"0"424,-8 5-3970,1 1 0,-1-1 1,1 0-1,-1 0 0,1 1 0,-1-1 0,0 1 1,1-1-1,-1 0 0,0 1 0,1-1 1,-1 1-1,0-1 0,1 1 0,-1-1 1,0 1-1,0-1 0,0 1 0,1-1 0,-1 1 1,0-1-1,0 1 0,0 0 0,4 14 25,0 0-1,-2 0 1,3 21-1,-4-15-23,1 10 15,-2 0 0,-7 62 1,3-64-16,2-1-1,1 1 1,3 32 0,-1-54-25,-1 2 20,1 1 0,0-1 1,1 1-1,0-1 0,1 0 0,0 0 1,0 0-1,6 11 0,-9-20-13,0 1-1,0-1 1,1 1-1,-1-1 0,0 1 1,1 0-1,-1-1 1,1 0-1,-1 1 1,1-1-1,-1 1 0,0-1 1,1 1-1,0-1 1,-1 0-1,1 1 1,-1-1-1,1 0 1,-1 0-1,1 1 0,0-1 1,-1 0-1,1 0 1,-1 0-1,1 0 1,0 0-1,-1 0 1,1 0-1,0 0 0,-1 0 1,2 0-1,-1-1 28,0 0 0,0 0 0,0 1 0,0-1 0,0 0-1,0 0 1,0 0 0,0-1 0,-1 1 0,1 0 0,0 0 0,-1 0-1,2-3 1,1-3 38,-1-1-1,0 0 1,0 0 0,1-11-1,5-110-3612,-3 101 2677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7522,'8'18'3424,"1"7"-1567,1-4-729,0-3-72,2-5-488,3 1-256,0-11-256,-2 3-152,-9-12-616,-4-7-424,4 1-1185,-1-5-1127,9 4 2223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21 2849,'-3'-6'2835,"3"5"-2656,-1 0 1,1 0-1,0 1 0,-1-1 1,1 0-1,0 0 1,-1 1-1,1-1 1,-1 0-1,1 1 1,-1-1-1,1 1 0,-1-1 1,0 0-1,1 1 1,-1-1-1,0 1 1,1 0-1,-1-1 1,0 1-1,0-1 1,1 1-1,-1 0 0,0 0 1,0 0-1,0-1 1,1 1-1,-1 0 1,0 0-1,0 0 1,0 0-1,1 0 1,-1 0-1,0 0 0,-1 1 1,-2-1-119,0 1 1,0 0-1,-1 0 1,1 0-1,0 0 1,0 1-1,0-1 1,1 1-1,-1 0 1,0 0-1,-6 5 0,8-5-49,0 0-1,0 0 1,0 0-1,1 0 1,-1 1-1,0-1 1,1 0-1,0 1 1,-1-1-1,1 1 0,0-1 1,0 1-1,0 0 1,1-1-1,-1 1 1,1 0-1,-1 3 1,0 4-12,1 1 1,2 19-1,-2-30 0,0 0 0,-1 1 0,1 0-1,0-1 1,0 1-1,0 0 1,0-1-1,0 1 1,1 0-1,-1-1 1,0 1 0,0 0-1,0-1 1,0 1-1,1 0 1,-1-1-1,0 1 1,1-1-1,-1 1 1,0 0-1,1-1 1,-1 1 0,1-1-1,-1 1 1,1-1-1,-1 1 1,1-1-1,0 0 1,-1 1-1,1-1 1,-1 0-1,1 1 1,0-1 0,-1 0-1,1 0 1,0 0-1,-1 1 1,1-1-1,1 0 1,1-1 0,0 0 0,1 0 1,-1 0-1,0 0 0,1-1 1,4-3-1,7-2 11,2 1 5,-15 5-13,0 1-1,0-1 0,1 1 1,-1-1-1,0 0 0,0 0 1,0 0-1,0 0 1,0 0-1,0-1 0,-1 1 1,1 0-1,0-1 0,0 0 1,-1 1-1,2-3 0,1-3 40,-3 5 15,1 1-1,-1-1 1,0 0 0,0 1 0,-1-1-1,1 0 1,0 0 0,-1 0-1,1 0 1,-1 0 0,1 0 0,-1-3-1,-9 41 544,9-10-557,5 41-1,-3-50-31,-3 3-15,1-17-2,-1 0 0,1-1 0,0 1 0,0 0-1,0-1 1,0 1 0,2 4 0,-2-6-9,1 0-1,-1 0 1,1 0 0,-1-1-1,1 1 1,-1 0-1,1-1 1,0 1 0,-1 0-1,1-1 1,0 1 0,0-1-1,-1 1 1,1-1-1,0 1 1,0-1 0,0 1-1,0-1 1,-1 0-1,1 0 1,0 1 0,0-1-1,0 0 1,0 0 0,0 0-1,0 0 1,1 0-1,1-1-101,-1 1-1,1 0 0,0-1 1,-1 0-1,1 0 0,-1 0 1,1 0-1,-1 0 1,0 0-1,1 0 0,-1-1 1,0 0-1,0 1 0,0-1 1,0 0-1,3-3 0,1-2-623,1-1-1,-1 0 1,5-10-1,8-8-1491,1 2 1013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31 5649,'-16'-12'7802,"9"9"-7393,0 0-1,0 0 0,0 0 0,-8-1 1,14 3-404,1 1 1,0 0 0,-1 0-1,1 0 1,0-1 0,-1 1-1,1 0 1,-1 0-1,1 0 1,0 0 0,-1 0-1,1 0 1,-1 0 0,1 0-1,0 0 1,-1 0 0,1 0-1,-1 0 1,1 0 0,0 0-1,-1 0 1,1 0 0,-1 1-1,1-1 1,0 0 0,-1 0-1,1 0 1,0 1-1,-1-1 1,1 0 0,0 0-1,-1 1 1,1-1 0,0 0-1,0 1 1,-1-1 0,1 0-1,0 1 1,0-1 0,0 0-1,0 1 1,-1-1 0,1 0-1,0 1 1,0-1 0,0 1-1,0-1 1,0 0-1,0 1 1,0-1 0,0 1-1,0-1 1,0 1 0,9 26-70,-4-13 63,-2-1 17,0 2-1,-1-1 1,0 0 0,-2 0 0,1 1 0,-3 22-1,-1-31 15,0 1-1,0-1 0,0 0 0,0 0 1,-1 0-1,0 0 0,-1-1 0,1 1 1,-1-1-1,0 0 0,0 0 0,-9 5 1,5-2-48,-3 5-339,12-13 299,-1 1 1,1 0-1,-1-1 0,1 1 1,-1-1-1,1 1 0,-1-1 1,1 1-1,-1-1 0,1 1 1,-1-1-1,0 1 0,1-1 1,-1 0-1,0 0 0,1 1 1,-1-1-1,0 0 0,1 0 1,-1 0-1,0 1 0,1-1 1,-1 0-1,0 0 0,0 0 1,1 0-1,-1 0 0,0-1 1,1 1-1,-1 0 0,0 0 1,0 0-1,1-1 0,-1 1 1,0 0-1,1-1 0,-2 0 1,-17-9-742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40 4217,'0'-1'566,"0"0"0,0-1 0,0 1-1,0-1 1,-1 1 0,1 0 0,0-1 0,-1 1 0,1 0 0,-1-1 0,1 1 0,-1 0 0,0 0-1,0 0 1,1 0 0,-3-2 0,1 1-356,1 1-1,-1-1 1,0 1 0,0 0-1,0 0 1,0 0-1,0 0 1,0 0 0,-4 0-1,-1-1-492,-1 1 0,0 0 0,0 1 0,-11 0 0,15 0 874,2 0-592,1 0 0,-1 1 0,0-1 0,0 0 0,1 1 0,-1 0 0,0-1 0,1 1 0,-1 0 0,0 0 0,1-1 0,-1 1 0,1 0 0,0 1 0,-1-1 0,1 0 0,0 0 0,-1 1 0,1-1 0,0 0 0,0 1 0,0-1 0,0 1 0,1 0 0,-1-1 0,0 1 0,1 0 0,-1-1 1,1 1-1,-1 0 0,1-1 0,0 1 0,0 0 0,0 0 0,0 0 0,0-1 0,0 1 0,0 0 0,1 0 0,-1-1 0,1 1 0,-1 0 0,1 0 0,-1-1 0,1 1 0,0-1 0,0 1 0,0-1 0,0 1 0,0-1 0,0 1 0,1-1 0,-1 0 0,0 0 0,1 0 0,-1 0 0,3 2 1,1 0-2,10 5-16,33 13 0,-44-19 16,0-1 0,0 1 0,0-1 1,0-1-1,0 1 0,0 0 0,0-1 0,1 0 0,-1 0 0,0 0 1,0-1-1,0 1 0,0-1 0,6-2 0,-7 2 54,-1 0 0,1 0 0,-1-1 0,0 1 0,0-1 0,0 1 0,0-1 0,0 0 0,0 0 0,0 0 0,0 0 0,-1 0 0,1 0 0,-1 0 0,0 0 0,1-1 0,-1 1-1,0-1 1,0 1 0,-1-1 0,1 1 0,0-1 0,-1 1 0,0-1 0,1-3 0,-2 6-43,1-1 1,0 1-1,0-1 0,0 1 0,0-1 0,0 1 0,0-1 1,0 0-1,0 1 0,0-1 0,0 1 0,0-1 1,0 1-1,0-1 0,0 1 0,1-1 0,-1 1 1,0-1-1,0 1 0,1-1 0,-1 1 0,0-1 0,1 1 1,-1-1-1,0 1 0,1-1 0,-1 1 0,1 0 1,-1-1-1,0 1 0,1 0 0,-1-1 0,1 1 1,-1 0-1,1 0 0,-1 0 0,1-1 0,0 1 0,-1 0 1,1 0-1,-1 0 0,1 0 0,-1 0 0,1 0 1,-1 0-1,1 0 0,0 0 0,-1 0 0,1 0 1,-1 0-1,1 1 0,-1-1 0,1 0 0,0 1-21,0 3-162,7 20-662,5 15 281,2-10-4729,-13-26 3649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6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11418,'53'47'3849,"-47"-46"-3913,-6-2-760,2 1 536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2:36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27 1968,'-1'-6'9578,"-2"-7"-5893,2 12-3647,-1 0 0,1 0 0,-1 0 0,0 1 0,1-1 0,-1 1-1,0-1 1,0 1 0,0-1 0,1 1 0,-1 0 0,0 0 0,0 0 0,0 0-1,-2 0 1,4 0-34,-6 0 30,1 1 0,0-1 0,0 0 1,0 1-1,-1 0 0,1 1 0,0-1 1,0 1-1,1 0 0,-1 0 0,0 0 1,1 1-1,-1 0 0,1-1 0,0 2 1,0-1-1,0 0 0,0 1 0,0 0 1,1 0-1,-5 7 0,-10 14 310,-22 44 0,34-57-253,1 0 0,0 0 1,1 1-1,0 0 0,1 0 1,-3 18-1,6-28-75,0 0 0,0 0-1,0 0 1,0 0 0,1 0-1,-1 0 1,1 0 0,0 0-1,0 0 1,0 0 0,0 0 0,0 0-1,1 0 1,-1-1 0,1 1-1,0-1 1,0 1 0,0-1-1,0 0 1,0 1 0,0-1 0,0 0-1,1 0 1,-1-1 0,1 1-1,0 0 1,-1-1 0,1 0-1,0 0 1,0 0 0,0 0 0,6 1-1,-4 0-5,0-2 0,0 1-1,1 0 1,-1-1 0,0 0-1,0 0 1,1-1 0,-1 1 0,0-1-1,0 0 1,0-1 0,0 1-1,0-1 1,0 0 0,0 0 0,0-1-1,-1 1 1,1-1 0,5-4-1,11-13 11,0 0 0,-2-1 0,22-30 0,-35 44 21,-1-1 0,0-1 0,-1 1 0,1-1 0,-2 0 0,1 1 0,-1-2 0,0 1 0,-1 0 0,0-1 0,-1 1 0,0-1 0,0-14 0,-1 22-9,0 0 0,-1-1 0,1 1 0,0 0 0,-1 0 0,1 0 0,-1 0 0,1 0 0,-1 0 0,0 0 0,0 0 0,0 0 0,0 0 0,0 0 0,-2-2 0,2 4-30,1 0-1,0 0 1,0 0 0,0 0 0,0 0 0,-1 0-1,1 0 1,0 0 0,0 0 0,0 0-1,0 0 1,-1 0 0,1 0 0,0 0-1,0 0 1,0 0 0,-1 0 0,1 0 0,0 0-1,0 0 1,0 0 0,0 0 0,-1 0-1,1 1 1,0-1 0,0 0 0,0 0-1,0 0 1,0 0 0,-1 0 0,1 0 0,0 1-1,0-1 1,0 0 0,0 0 0,0 0-1,0 0 1,0 1 0,0-1 0,0 0-1,-1 0 1,1 0 0,0 0 0,0 1 0,0-1-1,0 0 1,0 0 0,0 0 0,0 1-1,0-1 1,0 0 0,0 0 0,3 18 99,8 18 51,1-1 0,28 54 1,-25-59-83,-1 1 1,-2 0 0,-1 1 0,11 54-1,-19-72-63,-2 1 0,1-1 0,-2 1 0,-1 15 0,0-25-3,0 0 1,0 0 0,0 0-1,0 0 1,-1 0 0,0 0-1,0 0 1,0-1 0,-1 1 0,0-1-1,0 1 1,0-1 0,0 0-1,-1 0 1,-4 4 0,-10 7 50,-2-1-1,1-1 1,-2-1 0,0 0 0,0-2-1,-1 0 1,-37 10 0,2-4 181,-105 14 1,145-27-231,7-1-76,1-1-1,-1 1 0,0-2 1,0 1-1,0-1 1,0-1-1,0 0 1,0 0-1,0-1 1,-14-4-1,21 5-214,-1 0 1,1 0-1,0 0 0,0 0 1,0 0-1,0-1 0,1 1 0,-1-1 1,0 0-1,1 0 0,-1 0 0,1 0 1,-1-1-1,1 1 0,0 0 1,0-1-1,0 0 0,0 1 0,-1-5 1,-10-17-2002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20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45 400 920,'-11'2'4082,"10"-2"-3993,1 1-1,-1-1 1,0 1-1,0-1 0,0 0 1,0 0-1,0 1 1,1-1-1,-1 0 0,0 0 1,0 0-1,0 0 1,0 0-1,0 0 1,0 0-1,0 0 0,0 0 1,1-1-1,-1 1 1,0 0-1,0-1 0,0 1 1,0 0-1,0-1 1,1 1-1,-1-1 0,0 1 1,1-1-1,-1 1 1,0-1-1,1 0 1,-1 1-1,0-2 0,0-1-73,0 1 0,0-1 0,0 1 0,1-1 0,-1 1-1,1-1 1,0 1 0,0-1 0,0 0 0,0 1 0,0-1-1,1 0 1,0-4 0,17-31 93,-2 4 249,-11 25-252,-1 0 1,1 0-1,1 0 1,0 0-1,0 1 0,0 0 1,1 0-1,0 0 1,1 1-1,0 1 1,0-1-1,0 1 1,1 0-1,0 1 1,0 0-1,18-7 1,12-2 94,0 1 1,76-13 0,-84 19-123,169-23 353,-109 18-203,22-10 68,-77 14-233,2 0-1,63-2 1,-62 9-36,0 1-1,76 12 0,-103-10-23,0 1 0,0 1 1,-1 0-1,1 0 0,-1 1 0,0 0 0,0 1 0,-1 1 0,1-1 0,-1 2 1,-1-1-1,0 1 0,12 13 0,-8-6 8,0 1 0,-1 0 0,-1 1 0,-1 1 0,0-1 0,-2 1 0,0 1-1,0 0 1,8 37 0,-2 1-29,-8-36-36,0 1 1,-2-1 0,0 1 0,-2-1 0,0 38 0,-4-28-216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8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3785,'0'5'3360,"3"16"-1999,-1 33 0,-4-38-1192,-1 11 89,1 1 0,1-1 0,2 0 0,0 0 0,11 53 0,0-42 18,-7-24-106,0 0 0,4 24-1,20 104 588,-18-95-619,3 30 296,-23-78 315,4 1-3704,3-2 2153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9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19 160 4961,'-18'-12'2233,"22"6"-1065,11-5-200,21-4-376,10 1-112,21-7-184,9 0-88,12 1-136,5 4-16,-9 6-16,-5 1 8,-20 4 32,-16 5 24,-19 14-8,-6-3-536,-15 15 328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4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47 3329,'-4'-17'1626,"4"14"-1223,-1 0 0,1 1 1,-1-1-1,1 0 0,-1 1 0,0-1 1,0 1-1,0-1 0,-3-3 0,2 22 1140,1 5-1212,1-1-1,2 24 0,-1 23 156,-1-25-203,1 0 0,1 0 0,15 68 0,-9-61-198,-2 1-1,-3 0 1,-1-1 0,-7 67 0,-4-48-12,8-62-56,-1 1 0,1-1 0,-1 1 0,-1-1 0,1 0 0,-1 1 0,-6 9 0,8-16-9,1 1-1,-1 0 0,1 0 1,-1 0-1,1-1 1,-1 1-1,0 0 0,1-1 1,-1 1-1,0 0 1,0-1-1,1 1 0,-1-1 1,0 1-1,0-1 1,0 0-1,0 1 0,0-1 1,0 0-1,0 0 1,0 0-1,1 1 0,-1-1 1,0 0-1,0 0 1,0 0-1,-1-1 0,0 1 3,1-1-1,-1 0 1,1 0-1,0 1 1,-1-1-1,1 0 1,0-1-1,0 1 0,0 0 1,0 0-1,0 0 1,0-1-1,0 1 1,-1-3-1,-1 0 1,1 0-1,0-1 1,1 1-1,-1-1 1,1 0-1,0 1 1,0-1-1,0 0 1,1 1-1,-1-8 1,10-25 21,-6 26-19,-1 1 1,0-1-1,0 0 1,0-12-1,-2 12 32,1 1 1,0 0-1,1-1 1,0 1-1,4-10 0,-4 15-11,-1 0 0,1 0 0,1 0-1,-1 0 1,1 0 0,0 0-1,0 1 1,0 0 0,0-1-1,1 1 1,8-7 0,7-3 4,-10 7-27,1 0 0,0 0 0,0 1 1,12-5-1,-18 9-3,0 1 0,1 0 1,-1 0-1,0 0 0,0 0 1,0 1-1,1 0 0,-1 0 1,0 0-1,0 0 1,1 1-1,-1-1 0,0 1 1,0 0-1,6 3 0,-2-2-1,24 13 168,-14-1-102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3953,'10'6'405,"-8"-5"-342,-1-1 0,1 1 0,0 0 0,0 0 0,-1 0 1,1 1-1,0-1 0,-1 0 0,1 1 0,-1-1 0,0 0 0,0 1 0,1 0 0,-1-1 0,0 1 1,0 0-1,0-1 0,0 1 0,-1 0 0,1 0 0,-1 0 0,1 0 0,-1 0 0,1 0 1,-1 3-1,4 36 574,-2-31-453,-1 0-1,0 0 1,-1 15 0,-7 54 812,7-74-865,0-1 0,0 0 0,1 1 0,-1-1 0,1 0 0,0 0 0,0 0-1,0 1 1,1-1 0,-1 0 0,4 5 0,-7-11-61,1 1 0,-1-1 0,0 0 0,1 0 0,0 0 0,-1 0 0,1 0 0,0 0 0,0 0 0,0 0 0,1-1-1,-1 1 1,0 0 0,1 0 0,-1-1 0,1-2 0,-1-45 962,1 24-540,0 13-303,1 0-1,0 0 1,0 0 0,1 0 0,1 0 0,0 0-1,1 0 1,1 1 0,-1 0 0,2 0 0,12-20 0,-17 30-186,0 0 1,0 0 0,1 1 0,-1-1-1,0 1 1,1-1 0,0 1 0,-1 0 0,1-1-1,0 1 1,0 0 0,-1 0 0,1 0-1,0 0 1,0 1 0,0-1 0,0 0 0,0 1-1,4-1 1,-2 1-84,0 0 1,0 0-1,-1 0 0,1 1 1,0 0-1,0-1 0,0 1 0,0 1 1,4 1-1,9 6-248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22 4113,'-2'-2'223,"1"1"-1,0-1 1,0 0 0,-1 1-1,1 0 1,-1-1 0,1 1-1,-1 0 1,0 0 0,0 0 0,1 0-1,-1 0 1,0 0 0,0 0-1,0 1 1,0-1 0,0 1-1,0-1 1,-2 1 0,0 0-75,1 1-1,-1-1 1,0 1 0,1 0 0,-1 0 0,1 0-1,-1 0 1,1 1 0,-6 2 0,-5 3 89,1 1 1,-1 0-1,-20 18 1,30-22-207,0 0 1,0 0-1,0 0 1,1 1-1,0-1 1,0 1-1,0 0 1,0-1 0,1 1-1,0 1 1,0-1-1,0 0 1,1 0-1,-2 9 1,2-4-10,0 0 0,0 1 0,2-1 0,0 13 0,0-20-15,-1-1 0,1 1 0,0 0 0,-1 0 0,1-1 0,1 1 0,-1-1 0,0 1 0,3 3 0,-3-5 0,-1 0 0,1 0-1,0 0 1,0-1 0,0 1 0,0 0-1,0 0 1,0-1 0,0 1 0,1-1 0,-1 1-1,0-1 1,0 1 0,0-1 0,1 0-1,-1 1 1,0-1 0,0 0 0,1 0 0,-1 0-1,2 0 1,4-1 17,-1 1-1,0-1 1,1 0-1,-1-1 1,0 0-1,0 0 1,0 0-1,0-1 1,0 1-1,0-2 1,-1 1-1,0 0 0,1-1 1,-1 0-1,-1 0 1,1-1-1,0 0 1,-1 1-1,0-1 1,0-1-1,-1 1 1,6-10-1,-1-3 9,-3 8 6,-1-1 1,0 0-1,3-12 1,-6 21 53,-1-1 0,1 0 0,-1 1 0,0-1 0,0 0 0,0 1 0,0-1 0,0 0 0,0 1 0,-1-1 0,1 1 0,-1-1 0,0 1 0,0-1 0,0 1 0,0-1 0,0 1 0,-3-4 0,4 5-85,-1 1 0,1 0 0,0-1 1,0 1-1,0 0 0,-1-1 0,1 1 0,0 0 0,0 0 0,-1-1 1,1 1-1,0 0 0,-1 0 0,1-1 0,0 1 0,-1 0 0,1 0 1,0 0-1,-1 0 0,1 0 0,0-1 0,-1 1 0,1 0 0,0 0 1,-1 0-1,1 0 0,-1 0 0,1 0 0,0 0 0,-1 0 0,1 0 1,-6 11 203,4 17 9,2-28-220,1 10 11,0-1 1,0 0-1,1 1 0,0-1 0,0 0 0,1 0 1,1 0-1,0 0 0,8 14 0,5 5 52,31 37 0,-46-62-62,5 5-265,1 1 0,0-1 0,0 0 0,16 10 0,7 5-279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3665,'0'1'121,"0"-1"1,0 0 0,0 1-1,0-1 1,0 1 0,0-1-1,0 1 1,0-1 0,0 1-1,0-1 1,0 1 0,0-1-1,0 1 1,-1-1 0,1 0-1,0 1 1,0-1-1,0 1 1,-1-1 0,1 0-1,0 1 1,-1-1 0,1 0-1,0 1 1,-1-1 0,1 0-1,0 1 1,-1-1 0,1 0-1,-1 0 1,1 1 0,0-1-1,-1 0 1,-21 5 2498,18-5-2450,1 1 0,0 0 0,0-1 0,0 1 0,-1 0 0,1 0 0,-3 2 0,1 2-33,0-1 0,1 1-1,-1 1 1,1-1 0,0 0 0,0 1-1,1 0 1,-1 0 0,1 0 0,-2 9 0,-6 7 51,9-17-175,0 0 1,0 0 0,1 0-1,-1 1 1,1-1 0,1 0-1,-1 0 1,1 1 0,0-1-1,0 7 1,0-10-22,0-1-1,0 1 1,0 0-1,1-1 1,-1 1-1,0-1 1,1 1-1,-1-1 1,1 0-1,-1 1 1,1-1 0,0 1-1,-1-1 1,1 0-1,0 0 1,0 1-1,0-1 1,0 0-1,0 0 1,0 0 0,0 0-1,1 0 1,-1 0-1,0 0 1,0-1-1,1 1 1,-1 0-1,1-1 1,-1 1-1,1-1 1,-1 1 0,1-1-1,-1 0 1,1 0-1,-1 1 1,1-1-1,2-1 1,-1 1-121,0-1 0,1-1 0,-1 1 1,0 0-1,0-1 0,0 1 0,0-1 1,4-4-1,9-4-889,-3 2 92,-9 6 550,1-1 0,-1 1-1,0 0 1,1 0-1,7-2 1,1 1-359,-8 2 322,0 0 1,0 0 0,0 0 0,0-1-1,0 0 1,0 0 0,7-4 0,15-11-624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5497,'-1'0'2409,"-1"0"-1249,1 0-344,-4 6-224,-2 11-240,4 6-208,-2 34-40,10-39-24,-1 4 8,-4-10 40,14 8-72,8 5-24,3-9-8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 5113,'-10'-9'3113,"26"18"-3073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19 289 1024,'-3'7'893,"-5"8"202,8-14-988,0-1-1,0 0 0,0 0 1,0 0-1,0 0 1,0 1-1,0-1 1,0 0-1,0 0 0,0 0 1,0 0-1,0 1 1,0-1-1,0 0 1,0 0-1,0 0 0,-1 1 320,1-1-319,0 0-1,0 0 0,0 0 1,-1 0-1,1 0 1,0 0-1,0 0 1,0 0-1,0 0 1,0 1-1,-1-1 0,1 0 1,0 0-1,0 0 1,0 0-1,0 0 1,-1 0-1,1 0 0,0 0 1,0 0-1,0 0 1,0 0-1,-1-1 1,1 1-1,0 0 0,0 0 1,0 0-1,0 0 1,0 0-1,-1 0 1,1 0-1,0 0 0,0-1 1,-1-20 2119,2 11-1894,3-134 1453,-4 136-1731,0 0 0,1-1-1,0 1 1,1 0-1,-1 0 1,1 1-1,5-12 1,-5 14-47,1 0 1,-1 1-1,1-1 0,0 1 1,0 0-1,0 0 0,1 0 1,-1 0-1,1 1 1,0-1-1,0 1 0,8-5 1,-10 7-2,0 0 0,0 0 0,0 1 0,0-1 0,0 0 1,0 1-1,0-1 0,0 1 0,0 0 0,0-1 0,0 1 1,0 0-1,0 0 0,0 1 0,0-1 0,0 0 0,0 1 1,0-1-1,0 1 0,0-1 0,0 1 0,-1 0 0,1 0 0,0 0 1,0 0-1,-1 0 0,1 0 0,1 2 0,0 0 21,0 0 0,0 0 1,-1 0-1,1 0 0,-1 1 0,0-1 0,0 1 0,0-1 0,0 1 0,-1 0 0,1-1 0,1 9 0,-2-5 7,2 6 7,-1 0 0,0 0 0,-1 0-1,-1 0 1,-1 21 0,-16 55 187,14-69-346,3-19-20,0-1-1,0 1 1,0 0 0,0-1 0,0 1-1,1 0 1,-1-1 0,0 1 0,0 0-1,0 0 1,0-1 0,1 1 0,-1-1 0,0 1-1,1 0 1,-1-1 0,1 1 0,-1-1-1,0 1 1,1 0 0,-1-1 0,1 0-1,0 1 1,-1-1 0,1 1 0,-1-1 0,2 1-1,15 3-1369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6 160 3225,'13'0'1069,"1"-1"1,-1 0-1,26-5 0,-33 4-888,0 0 0,0 0-1,0-1 1,0 0 0,0 0 0,-1 0-1,1 0 1,-1-1 0,0 0-1,7-7 1,-10 9-127,0 0 0,-1-1 0,1 1 0,0-1 0,-1 1 0,1-1 0,-1 0 0,0 0 0,0 0 0,0 1 0,-1-1 0,1 0 0,0 0 0,-1 0 0,0 0 0,0 0 0,0-1 0,0 1 0,0 0 0,-1 0 0,1 0 0,-1 1 0,0-1 0,-1-4 0,1 4 3,0 1-1,0 0 0,-1 0 0,1-1 1,0 1-1,-1 0 0,1 0 1,-1 1-1,0-1 0,0 0 0,1 0 1,-1 1-1,0-1 0,-1 1 1,1 0-1,0 0 0,0 0 0,0 0 1,-1 0-1,1 0 0,0 0 1,-1 1-1,1-1 0,-1 1 0,1-1 1,-1 1-1,1 0 0,-1 0 1,1 1-1,-1-1 0,-2 1 0,-2 0-1,1 0 0,-1 1 0,0 0 0,1 0 0,0 0 0,0 1 0,-1 0 0,1 0 0,-10 9 0,13-10-55,1 1 1,0-1-1,0 1 0,-1 0 1,2 0-1,-1 0 1,0 0-1,1 0 1,-1 0-1,1 0 0,0 1 1,0-1-1,0 0 1,0 1-1,1-1 1,-1 1-1,1-1 0,0 1 1,0-1-1,0 1 1,2 3-1,0 6 34,0-1 0,2 0 0,-1 0 0,1-1 0,1 1-1,0-1 1,1 0 0,0 0 0,9 11 0,-11-18-39,0 0 0,0 0 0,1 0 0,-1 0 0,1-1 1,0 0-1,0 0 0,10 5 0,13 8-983,5 8 460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52 7930,'2'-6'434,"0"0"1,0 0-1,-1 0 1,0 0 0,0-1-1,-1-6 1,-1 12 70,-2 5-134,-9 14 81,-12 29 128,19-29-443,1 0-1,0 0 0,2 1 1,0-1-1,1 1 1,3 35-1,-1-23 18,-4 43-1,1-58-125,2 0 1,0-1-1,1 1 0,4 22 1,2 22 33,3 31 43,-9-79-9,-1 1 0,2-1 0,0 1 0,4 16 0,-10-37-23,0 0-1,-1 0 1,0 1 0,-1-1-1,-9-9 1,12 14-76,1 2 0,-1-1 0,0 0 0,0 0 0,1 1 0,-1 0 0,0-1-1,0 1 1,0 0 0,0 0 0,-1 1 0,1-1 0,0 1 0,0-1 0,0 1 0,0 0 0,-1 0 0,1 1 0,-6 0 0,1 1-3,0-1 0,0 1-1,0 1 1,0-1 0,-9 6 0,15-8 10,1 1 1,-1 0-1,1 0 1,-1 0-1,1 0 0,-1 0 1,1 0-1,0 0 1,0 0-1,0 1 1,-1-1-1,1 0 0,0 1 1,1-1-1,-1 1 1,0-1-1,0 1 1,1-1-1,-1 1 0,0 0 1,1-1-1,0 1 1,-1 0-1,1 0 0,0-1 1,0 1-1,0 0 1,0-1-1,0 1 1,1 0-1,-1-1 0,0 1 1,2 3-1,-1-2 7,1 0 0,-1 0 0,1 0-1,0 0 1,0 0 0,0-1 0,1 1-1,-1 0 1,1-1 0,-1 0 0,1 0 0,4 3-1,44 23-108,-32-19-294,32 15-2213,5 3 1239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97 8242,'-1'0'76,"1"0"-1,0 0 1,0 0 0,-1 0 0,1 0 0,0 0 0,0 0-1,-1 0 1,1 0 0,0 0 0,0 0 0,0 1 0,-1-1-1,1 0 1,0 0 0,0 0 0,0 0 0,0 0 0,-1 1-1,1-1 1,0 0 0,0 0 0,0 0 0,0 1 0,0-1-1,0 0 1,-1 0 0,1 0 0,0 1 0,0-1 0,0 0-1,0 0 1,0 1 0,0-1 0,0 0 0,0 0-1,0 1 1,0-1 0,0 0 0,0 0 0,0 0 0,0 1-1,1-1 1,-4 19-311,3-16 438,-28 170 30,27-169-143,0-1 0,0 1 0,1 0 1,-1 0-1,1-1 0,0 1 0,0 0 1,0 0-1,0 0 0,0-1 1,1 1-1,1 4 0,-1-20 3168,2-14-3063,0-7 146,-2 5 8,2-1 0,11-51-1,-12 72-329,0 1-1,0-1 1,1 1-1,0 0 1,1 0-1,0 0 1,0 0-1,0 0 0,1 1 1,0 0-1,0 0 1,0 0-1,1 1 1,0-1-1,11-6 1,-9 7-160,0 1 0,0 0 0,0 0 0,1 1 0,0 0 0,17-4 0,-21 7-313,1-1 0,-1 1 1,0 0-1,1 0 1,-1 0-1,0 1 0,1 0 1,-1 0-1,0 0 1,0 1-1,0-1 0,0 1 1,7 4-1,17 14-1542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105 166 2168,'1'5'339,"1"-1"0,0 0 0,1 0 0,-1 0 0,1 0 0,-1 0 0,1-1 0,0 1 0,0-1 0,6 5 0,-7-7-212,-1 0 0,1 0 1,0 0-1,0 0 1,0 0-1,0 0 1,0-1-1,0 1 1,0-1-1,0 1 1,0-1-1,0 0 1,0 0-1,0 0 0,0 0 1,0 0-1,0 0 1,0-1-1,0 1 1,0-1-1,0 1 1,0-1-1,0 0 1,-1 1-1,1-1 1,2-2-1,2 0 30,-1-1 1,1 0-1,-1 0 1,-1 0-1,1-1 0,0 0 1,-1 0-1,0 0 0,0 0 1,-1-1-1,1 1 1,-1-1-1,0 0 0,3-9 1,-5 11-69,0 0 0,0 0 0,0 0 0,0 0 0,-1 0 0,0 0 0,0 0 0,0 0 0,0 0 0,0 0 0,-1 0 1,0 0-1,0 0 0,0 0 0,0 1 0,0-1 0,-1 0 0,0 0 0,0 1 0,0-1 0,0 1 0,0 0 0,-5-5 0,4 4-41,-1 1 0,0 0 0,1 0-1,-1 0 1,0 0 0,0 1 0,-1 0 0,1 0-1,0 0 1,-1 0 0,1 0 0,-1 1 0,0 0-1,1 0 1,-1 0 0,0 1 0,0 0 0,0 0-1,1 0 1,-1 0 0,0 1 0,0-1 0,0 1-1,-7 3 1,1-1-43,0 0-1,1 0 0,-1 1 1,1 1-1,0 0 1,-15 10-1,22-14-4,1 0-1,0 1 1,0-1 0,0 1 0,0 0-1,0 0 1,0 0 0,0 0 0,1 0-1,-1 0 1,0 0 0,1 0 0,0 1-1,0-1 1,0 1 0,0-1-1,0 1 1,0-1 0,0 1 0,1-1-1,0 1 1,-1 0 0,1-1 0,0 1-1,0 0 1,0-1 0,1 1-1,-1 0 1,1-1 0,-1 1 0,1-1-1,0 1 1,0-1 0,1 4 0,2-2-135,-1 0 1,1-1 0,0 1 0,-1 0 0,2-1 0,-1 0 0,0 0 0,1 0 0,-1-1 0,10 4 0,27 11-393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25 6841,'-2'-21'2428,"2"18"-1402,-1 4-176,0 41-11,9 161 434,0 26-300,-8-208-924,-2 18 31,3 1-1,1-1 0,10 51 0,-4-59 13,-8-31-82,1 0 0,-1 1 0,0-1 0,0 0-1,0 0 1,0 1 0,0-1 0,0 0-1,1 1 1,-1-1 0,0 0 0,0 0-1,0 1 1,1-1 0,-1 0 0,0 0 0,0 0-1,1 1 1,-1-1 0,0 0 0,0 0-1,1 0 1,-1 0 0,0 1 0,1-1 0,-1 0-1,0 0 1,0 0 0,1 0 0,-1 0-1,0 0 1,1 0 0,-1 0 0,0 0-1,1 0 1,-1 0 0,0 0 0,1 0 0,-1 0-1,0 0 1,1-1 0,-1 1 0,0 0-1,0 0 1,1 0 0,-1 0 0,0 0-1,1-1 1,-1 1 0,0 0 0,0 0 0,0-1-1,1 1 1,-1 0 0,0 0 0,0-1-1,0 1 1,1 0 0,-1-1 0,0 1 0,13-21 338,-12 18-287,3-6-1,1 0-1,1 0 1,0 1 0,0-1-1,1 1 1,-1 0 0,2 1-1,-1 0 1,1 0 0,0 1-1,1 0 1,-1 0 0,1 1 0,0 0-1,1 0 1,-1 1 0,1 0-1,0 1 1,20-4 0,-26 6-59,0 0 0,1 1 0,-1 0 0,0 0 0,0 0 0,0 0 0,1 1 0,-1-1 0,0 1 1,0 0-1,0 0 0,0 1 0,0-1 0,0 1 0,-1 0 0,1 0 0,0 0 0,-1 0 0,1 1 0,-1 0 0,0-1 1,0 1-1,0 0 0,0 0 0,-1 1 0,1-1 0,-1 1 0,0-1 0,0 1 0,0 0 0,0 0 0,-1 0 1,2 5-1,-1-1 0,0-1 0,0 1 0,-1 0 0,0 0 1,-1-1-1,0 1 0,0 0 0,-1 0 0,1 0 1,-2-1-1,1 1 0,-1 0 0,0-1 0,-1 0 1,0 1-1,0-1 0,-6 9 0,2-5 6,-1-1-1,0-1 0,-1 0 0,0 0 1,-15 12-1,-56 32 52,45-31-22,12-8-95,-2 0-1,-45 17 1,66-29-584,9-7 261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 6425,'-1'-1'159,"1"1"0,-1-1-1,0 1 1,0-1-1,0 1 1,0 0 0,1 0-1,-1-1 1,0 1-1,0 0 1,0 0-1,0 0 1,0 0 0,0 0-1,0 0 1,1 0-1,-1 0 1,0 1 0,0-1-1,0 0 1,0 0-1,0 1 1,1-1 0,-1 0-1,0 1 1,0-1-1,0 1 1,1-1 0,-1 1-1,0 0 1,1-1-1,-1 1 1,0 1 0,-16 24 568,13-18-662,1 1 1,0 0-1,1 0 0,-1 0 0,2 0 0,-1 0 0,1 0 0,1 0 0,0 1 0,0-1 1,1 0-1,0 0 0,0 1 0,1-1 0,0 0 0,5 11 0,-6-18-38,0 1-1,0-1 0,0 0 0,1 0 1,-1 0-1,1 0 0,-1 0 0,1 0 1,0 0-1,0 0 0,0 0 0,0-1 1,0 1-1,0-1 0,0 0 0,0 1 1,1-1-1,-1 0 0,1 0 0,-1-1 1,1 1-1,-1 0 0,1-1 0,-1 1 1,1-1-1,-1 0 0,1 0 0,-1 0 1,1 0-1,0-1 0,-1 1 0,1-1 1,-1 1-1,1-1 0,-1 0 0,4-1 1,0-1 104,0 0 0,0 0 1,0 0-1,0-1 0,0 0 1,-1 0-1,1 0 0,-1 0 1,-1-1-1,1 0 0,0 0 1,-1-1-1,4-5 0,8-21 347,11-18 434,-25 50-343,0 6-430,-2 17-246,0-18 162,0 14-17,1 1 0,4 23 0,-3-35-363,-1 0 0,2 0 0,-1 1 0,1-1 0,1-1-1,-1 1 1,1 0 0,0-1 0,6 7 0,6 5-611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6 6697,'-11'-2'3213,"10"1"-3127,-1 1 0,1-1 0,0 1 0,0 0 0,0-1 0,-1 1 0,1 0 0,0 0 0,0-1 0,-1 1 0,1 0 0,0 0 0,0 1 0,-1-1 0,1 0 0,0 0 0,0 1 0,-1-1 0,1 0 0,0 1 0,0-1 0,0 1 0,0 0 0,0-1 0,0 1 0,0 0 0,0 0 0,0 0 0,0-1 0,0 1 0,0 0 0,0 0 0,1 0 0,-1 0 0,0 1 0,1-1 0,-2 2-1,0 3-51,0 1 0,0-1 0,0 1 0,1-1 0,0 1-1,0 0 1,0-1 0,1 1 0,0 0 0,0-1-1,1 1 1,0 0 0,3 8 0,3 12-27,1-2 1,13 27 0,-6-13 40,-12-33-52,1 4 72,-1-1 1,0 1-1,0 0 0,1 13 0,-4-22-31,0 1 0,1 0-1,-1-1 1,0 1-1,0 0 1,0 0-1,-1-1 1,1 1 0,0 0-1,-1-1 1,1 1-1,-1 0 1,1-1-1,-1 1 1,0 0-1,1-1 1,-1 1 0,0-1-1,0 0 1,0 1-1,-1-1 1,1 0-1,0 1 1,0-1-1,-1 0 1,1 0 0,0 0-1,-1 0 1,1 0-1,-1-1 1,0 1-1,-2 1 1,-36 3 281,30-5-233,-1 1-1,-18 3 1,16 0-159,-13 2 477,20-5-791,7-2-919,14-4 718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19 1896,'1'0'174,"0"0"0,0 0 0,0 0 0,1 0 0,-1-1-1,0 1 1,0 0 0,0-1 0,0 1 0,0-1 0,1 1 0,-1-1-1,0 1 1,0-1 0,1-1 0,-1-4 2036,-11 1-501,7 26 1291,3-20-2953,0 1 0,-1-1 0,1 1 0,0-1 0,-1 0 0,0 1 0,1-1 0,-1 0 0,1 1 0,-1-1 0,0 0 0,0 0 0,0 1 0,0-1 0,0 0 0,0 0 0,0 0 0,0 0 0,0 0 0,-1-1 0,1 1 0,0 0 0,-3 0 0,1 1 14,0 0-1,0 0 1,0 1 0,1-1 0,-1 0 0,-4 6 0,3-3-25,0 1 1,1 0-1,-1 0 1,1 0-1,1 1 1,-1-1-1,1 1 1,0-1 0,1 1-1,-1 0 1,1 0-1,1-1 1,-1 1-1,1 0 1,1 0-1,-1 0 1,3 11-1,-3-16-30,1 1-1,-1-1 1,1 1-1,-1-1 0,1 1 1,0-1-1,0 0 1,0 1-1,1-1 1,-1 0-1,0 0 0,1 0 1,0 0-1,-1 0 1,1 0-1,0 0 1,0 0-1,0-1 0,0 1 1,0-1-1,0 0 1,0 1-1,1-1 1,-1 0-1,0 0 0,1-1 1,-1 1-1,1 0 1,-1-1-1,1 1 1,-1-1-1,1 0 0,0 0 1,-1 0-1,1 0 1,-1 0-1,1-1 1,-1 1-1,1-1 0,-1 0 1,1 0-1,3-1 1,1-2-48,0 1 1,0 0 0,0 1-1,0 0 1,1 0-1,-1 1 1,12-2 0,55 2-2420,-43 4 1581</inkml:trace>
  <inkml:trace contextRef="#ctx0" brushRef="#br0" timeOffset="1">403 180 7770,'36'62'2496,"-39"-51"-3384,-4-6-1040,6 6 1207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10506,'5'9'3586,"-4"7"-3242,-1-7-53,3 34-171,-3 0 1,-5 48-1,-19 89 42,-3 51 152,26-199-159,0 0-1,3 0 0,0 0 1,2 0-1,9 33 0,-2-33 348,-11-32-480,0 0-1,1 1 0,-1-1 0,0 1 0,0-1 0,0 1 0,1-1 0,-1 0 0,0 1 0,0-1 0,1 0 0,-1 1 1,0-1-1,1 0 0,-1 1 0,0-1 0,1 0 0,-1 1 0,0-1 0,1 0 0,-1 0 0,1 0 0,-1 1 0,1-1 1,-1 0-1,1 0 0,-1 0 0,0 0 0,1 0 0,-1 0 0,1 0 0,-1 0 0,1 0 0,-1 0 0,1 0 1,-1 0-1,1 0 0,-1 0 0,0-1 0,1 1 0,-1 0 0,1 0 0,-1 0 0,0-1 0,1 1 0,-1 0 0,1-1 1,-1 1-1,0 0 0,1 0 0,-1-1 0,0 1 0,0-1 0,1 1 0,-1-1 0,27-39 435,-1 0-1,-2-2 0,24-59 0,-42 87-443,2-3-430,1 0 0,10-16 0,-2 14-26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46 700 8546,'11'-6'1145,"-1"0"1,1 0-1,10-10 0,50-48-126,-31 25-613,-14 14-273,32-37 0,-49 51-110,0 0 0,-2 0 0,1-1 0,-1 0 0,-1-1 0,8-20 0,-10 22 50,-1 0-1,0 0 1,0 0 0,-1 0-1,0-1 1,-1 1 0,-1-1-1,0 1 1,0-1 0,-1 1-1,0-1 1,-1 1 0,-1-1-1,0 1 1,0 0-1,-7-13 1,4 9-24,-1 1-1,-1 0 1,0 1 0,-1-1 0,-1 2-1,0-1 1,0 1 0,-1 1-1,-18-14 1,25 22-45,0 0 0,0 0-1,0 1 1,-1-1 0,1 1 0,-1 0 0,0 1 0,1-1 0,-1 1-1,-9-2 1,11 3-3,0 0-1,0 1 1,1-1 0,-1 0-1,0 1 1,0-1-1,1 1 1,-1 0 0,0 0-1,1 0 1,-1 0-1,1 1 1,-1-1-1,1 0 1,0 1 0,-1 0-1,1 0 1,0 0-1,0 0 1,-2 2 0,-3 6 3,1 0 0,0 0 0,1 1 0,0-1 0,0 1 0,1 0 0,1 1 1,-5 19-1,-8 26 39,-15 10 67,24-44-24,1 1 0,1 0 0,-4 38 0,7-47-47,0 11 10,1 1 1,2 0-1,0-1 0,2 1 1,0-1-1,2 1 0,1-1 1,1-1-1,2 1 0,13 29 1,-18-46-79,1-1-1,0 1 1,0-1 0,0 0 0,1 0-1,1 0 1,-1-1 0,1 0 0,0 0 0,1-1-1,0 0 1,0 0 0,0-1 0,1 0-1,17 7 1,-18-9-142,0-1 0,0 1 0,0-2 0,1 1-1,-1-1 1,1-1 0,-1 0 0,1 0 0,-1 0 0,1-1 0,-1 0-1,1-1 1,-1 0 0,0 0 0,0-1 0,0 0 0,0-1-1,11-6 1,-10 5 70,1-2-1,-1 1 0,0-1 1,0-1-1,-1 0 0,0 0 0,-1 0 1,0-1-1,0 0 0,-1-1 1,0 1-1,0-1 0,-1 0 0,6-16 1,-11 24 100,1 0 1,0 0-1,-1 0 1,1 0-1,-1 1 1,1-1-1,-1 0 1,0 0-1,0 0 1,0 0-1,0 0 1,0 0-1,-1 0 1,1 0-1,-1-2 1,1 3-1,-1 1 0,1-1 0,-1 1 0,1-1 0,-1 1 0,1-1 0,-1 1 0,1-1 1,-1 1-1,1 0 0,-1 0 0,0-1 0,1 1 0,-1 0 0,1 0 0,-1-1 0,0 1 0,1 0 0,-1 0 0,0 0 0,1 0 0,-1 0 0,0 0 0,1 0 1,-1 0-1,0 0 0,1 0 0,-2 1 0,-1 0-4,-1 0 1,0 1-1,1-1 1,-1 1-1,1 0 1,0 0 0,0 0-1,0 1 1,0-1-1,0 1 1,0-1-1,0 1 1,-2 3-1,1 2 22,-1 0-1,1 0 0,0 0 0,1 0 1,0 1-1,0-1 0,-2 11 1,4-13 28,0 0 0,1 0-1,-1 0 1,1 0 0,0 0 0,0 0 0,1 0 0,0 0 0,0 0 0,0 0 0,4 8 0,-4-11-25,0-1 0,1 1 1,-1-1-1,1 0 0,0 0 1,0 1-1,-1-1 0,1 0 1,1 0-1,-1-1 0,0 1 0,0 0 1,1-1-1,-1 1 0,1-1 1,-1 0-1,1 0 0,0 0 1,2 1-1,6 0 7,1 0 0,-1-1 0,19 1-1,-25-2-11,40 0 54,-1-3-1,0-1 1,61-14 0,-93 15 8,-1 0-1,0-1 1,0 0 0,12-7 0,-18 8 27,0 0-1,0 0 1,0-1 0,-1 1 0,1-1-1,-1 0 1,0-1 0,0 1 0,5-8-1,-4 2 380,-9 11-55,-13 16-164,-14 22-166,-16 20-48,-56 90 0,35-20-380,-70 185-1,98-217 39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1:47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597 241 11138,'1'9'3833,"-2"4"-4073,-6-7-3105,4 25 2369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5473,'-61'45'2034,"60"-45"-1991,0 1 0,1-1 0,-1 1 1,0-1-1,0 1 0,1 0 0,-1-1 0,0 1 0,1 0 1,-1-1-1,0 1 0,1 0 0,-1 0 0,1 0 0,-1-1 1,1 1-1,0 0 0,-1 0 0,1 0 0,0 0 0,0 0 1,-1 0-1,1 0 0,0 0 0,0 1 0,1-1-9,0 0 0,0 0 0,-1-1 0,1 1 0,0-1 0,0 1 0,0-1 0,0 1 0,0-1 0,0 1 0,0-1 0,0 0 0,0 1 0,2-1 0,4 2 125,7 6-27,-1-1-1,0 2 1,0 0-1,-1 0 1,0 1 0,11 12-1,14 11-77,-6-9-36,1-2 1,62 32-1,78 26 349,-171-80-362,95 37 484,1-3-1,1-5 1,2-5 0,160 19 0,421-1 184,-441-33-20,92 4-259,531 29-179,-756-35-163,1-5 0,0-5 0,166-26 0,-120 3 155,107-22 233,-173 28-207,160-57 1,-185 51-366,-1-1 0,-2-4 0,94-62 0,-148 89 96,-1-1 0,0 1 0,0-1 1,0 0-1,-1 0 0,5-6 0,-8 10 20,0 0 0,-1 0 0,1 0 0,0 0-1,-1 0 1,1 0 0,-1-1 0,1 1 0,-1 0 0,0 0-1,1 0 1,-1-1 0,0 1 0,0 0 0,0 0-1,0-1 1,0 1 0,0 0 0,0 0 0,0-1 0,0 1-1,-1 0 1,1 0 0,-1-1 0,1 1 0,-1 0 0,1 0-1,-1 0 1,1 0 0,-1 0 0,0 0 0,0 0-1,0 0 1,0 0 0,1 0 0,-1 0 0,0 1 0,0-1-1,-3-1 1,4 2 9,-1-1 0,1 1 1,-1 0-1,1-1 0,-1 1 0,0 0 0,1 0 0,-1 0 0,1-1 1,-1 1-1,0 0 0,1 0 0,-1 0 0,0 0 0,1 0 0,-1 0 0,0 0 1,1 0-1,-1 0 0,1 1 0,-1-1 0,0 0 0,1 0 0,-1 1 0,1-1 1,-1 0-1,0 1 0,1-1 0,-1 0 0,1 1 0,-1-1 0,1 1 1,-1-1-1,1 1 0,0-1 0,-1 1 0,1-1 0,0 1 0,-1-1 0,1 1 1,-1 0-1,-7 25-7,8-24 8,-4 10 1,3-8 2,0-1 0,0 1 0,1 0-1,-1-1 1,1 1 0,0 0 0,0-1-1,0 1 1,0 3 0,3 3-27,6 23-94,-9-32 94,0 0 1,0-1 0,0 1-1,0 0 1,0 0 0,0 0 0,0 0-1,0 0 1,0 0 0,0 0 0,0 0-1,-1 0 1,1 0 0,0-1-1,-1 1 1,1 0 0,-1 0 0,1 0-1,-1-1 1,1 1 0,-1 0 0,0-1-1,1 1 1,-1 0 0,0-1 0,1 1-1,-1-1 1,0 1 0,0-1-1,0 1 1,-1 0 0,-22-4-1275,16 1-2353,-10 2 2569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2320,'23'-9'1177,"-4"-4"-73,-3 3-1256,13 3-480,-13 0 408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4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300 134 1400,'14'-2'383,"-12"2"-283,0 0 0,0 0 1,0 0-1,0 0 0,0-1 0,0 1 1,0-1-1,0 0 0,0 1 1,0-1-1,0 0 0,0 0 1,-1 0-1,1 0 0,0-1 1,-1 1-1,1 0 0,-1-1 0,3-2 1,12-10 1245,-13 12-1288,-1 0 1,1 0-1,0 0 0,-1 0 0,1-1 0,2-3 1,3-8 39,-6 11 109,-1 0 1,1 0-1,0 0 0,0 0 0,0 1 0,0-1 0,0 1 0,5-4 1,-6 5 34,1 0 0,-1-1 0,0 1 0,0 0 0,0-1 0,0 1 1,0-1-1,0 1 0,-1-1 0,1 1 0,0-1 0,0-2 0,-1 3-200,0 1 0,0-1-1,1 1 1,-1-1-1,0 1 1,0-1 0,0 1-1,0-1 1,0 0 0,0 1-1,0-1 1,0 1-1,-1-1 1,1 1 0,0-1-1,0 1 1,0-1 0,0 1-1,-1-1 1,1 1-1,0-1 1,-1 1 0,1-1-1,0 1 1,-1 0 0,1-1-1,0 1 1,-1-1-1,1 1 1,-1 0 0,1-1-1,-1 1 1,1 0 0,-1 0-1,1-1 1,-1 1-1,1 0 1,-1 0 0,1 0-1,-1 0 1,0 0-25,0 0 0,0 0-1,1 0 1,-1 0 0,0 0 0,1 0 0,-1 0-1,0 1 1,1-1 0,-1 0 0,0 1 0,1-1 0,-1 0-1,0 1 1,1-1 0,-1 1 0,1-1 0,-1 1-1,1-1 1,-1 2 0,-8 5 45,-95 51-17,26-16-8,69-36-1,0 1 0,1-1 0,0 2 0,-9 9 0,-15 15 168,24-26-156,-23 20 364,-39 41 1,68-64-415,-1 0 0,1 0 0,-1 1-1,1 0 1,0-1 0,0 1 0,0 0 0,1 0 0,-1 0 0,1 0 0,0 0 0,0 0 0,1 0 0,-1 0 0,1 0 0,0 0 0,0 1 0,0-1 0,1 0 0,-1 0 0,1 0 0,0 0-1,0 0 1,0 0 0,3 6 0,-2-8-70,-1-1 0,1 1 1,0-1-1,-1 1 0,1-1 0,0 1 0,0-1 0,0 0 0,0 0 0,0 0 0,0 0 0,0-1 0,0 1 0,0 0 0,1-1 0,-1 1 0,0-1 0,0 0 0,0 0 1,1 0-1,-1 0 0,0 0 0,3-1 0,9 1-353,24 2-154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3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1462 271 3241,'-6'-2'230,"0"0"-1,1 0 1,-1 0 0,1-1 0,0 0 0,0 0 0,0 0 0,0 0 0,0-1 0,-7-8 0,-1 1-88,1 3-84,0 1 0,0 0-1,-1 1 1,1 0 0,-2 1 0,1 0 0,0 1 0,-18-3-1,26 6-8,-8-1 112,0 1-1,0 0 0,-1 0 0,1 2 0,0-1 0,0 2 1,-1 0-1,1 0 0,-18 7 0,-15 6-49,-50 24-1,60-20 22,1 1 0,0 2 1,1 1-1,2 2 0,-41 39 0,-182 190 890,222-218-1011,1 0 0,2 2 0,-35 56-1,46-58 10,1 1 0,2 0 1,-14 47-1,16-42 11,-35 132 84,4-7-63,28-117-39,3 1 0,3 0 0,-10 96 0,18-99 6,2-15 28,-7 37 0,-1-30 13,4-16 19,-4 43 0,6-30-19,1-15-30,1 0 0,2 29 0,19 89-2,-7-39 105,47 175-1,-31-159-77,5 1 29,53 124 0,-52-152-84,-20-51 92,2-1-1,2-1 0,1-1 0,2 0 0,28 34 0,-30-46-23,1 0-1,1-2 1,0 0-1,2-1 1,1-2-1,0 0 1,39 20-1,-24-18-38,74 28 0,-94-42-16,1-1 0,1-1 0,-1-1 0,1-1 0,42 1 0,-39-5 24,1-1 0,-1-1 0,27-7-1,-36 7-13,-1-2-1,0 0 1,0-1-1,-1 0 1,1-1-1,16-12 0,12-11-14,-1-2 0,-2-2 0,-1-1 0,-2-3 0,34-43 0,-13 9-1,-2 3 11,51-83 0,-68 87 43,-2-2-1,47-122 1,-47 79 221,39-207 0,-45 134 263,13-340 1,-44 432-406,-4 0 0,-4 0 0,-4 0 0,-4 2 0,-48-154 0,43 185-83,-4 1 0,-2 1 0,-2 2 0,-2 1 0,-73-93 0,54 87-49,-3 1 1,-2 3-1,-3 2 0,-75-52 1,130 102-19,-321-218-3374,254 179 2340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4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1065 22 4009,'-8'-3'329,"0"-1"0,0 1 1,0 1-1,0-1 0,0 1 1,-1 1-1,1-1 0,-1 2 0,1-1 1,-1 1-1,-14 1 0,4 3-303,-1 0 0,1 1 0,-35 15 0,48-18-14,-119 53 356,108-46-311,1 1 0,0 0-1,1 1 1,0 1 0,-18 19 0,3 5-6,-48 74 0,48-65-41,-7 10-6,3 1 1,3 2 0,-45 114-1,33-54 13,-42 122-19,21 8 202,2 144 731,37 1 234,25-352-961,2-1 0,2 1 0,13 53-1,-10-65-124,2-1-1,0 0 1,2-1-1,2 0 1,20 34-1,109 155 218,-119-179-271,-1 2-1,-3 0 1,-1 1-1,14 49 1,-12-42 93,1-1 1,50 78-1,-37-68 211,33 73 0,-49-84-277,32 66 15,-41-95-33,0 1-1,2-1 1,0-1 0,20 21 0,-26-30-16,27 27 106,-1 1-1,-1 1 0,25 41 0,-41-52-134,-8-12 54,1 0 1,0 0 0,1-1-1,14 16 1,-20-25-20,0 0-1,0 0 1,0 0 0,1 0 0,-1-1 0,0 1 0,1-1-1,-1 0 1,1 1 0,0-1 0,-1 0 0,1 0-1,0-1 1,0 1 0,-1-1 0,1 1 0,0-1 0,0 0-1,0 0 1,0 0 0,-1 0 0,1-1 0,0 1-1,0-1 1,0 0 0,-1 1 0,5-3 0,2-1 15,-1-1 0,0 0 0,0 0 0,0-1 0,-1 0 0,0-1 0,0 1 0,0-1 0,10-15 0,2-6-24,23-45-1,-36 62-8,41-74-13,-9 19 20,34-85 0,64-183 103,-93 203-92,-23 62-15,14-54 43,-5-1 0,20-195 0,-23-260 858,-69-156-79,-10 307-963,48 400-153,-1 0 1,-2 0-1,-1 1 1,-1 0 0,-1 0-1,-1 1 1,-1 1 0,-2 0-1,0 0 1,-2 2 0,-1 0-1,0 1 1,-2 1 0,0 1-1,-1 0 1,-2 2-1,-43-29 1,-45-8-874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2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98 234 2216,'-30'-15'1027,"30"14"-985,-1 1 0,1 0 0,0 0 0,0 0 0,-1 0 0,1 0 0,0-1 0,0 1 0,0 0 0,-1 0 0,1 0 0,0-1 0,0 1 0,0 0 0,0 0 0,-1-1 0,1 1-1,0 0 1,0 0 0,0-1 0,0 1 0,0 0 0,0 0 0,0-1 0,0 1 0,0 0 0,0 0 0,0-1 0,0 1 0,0 0 0,0-1 0,0 1 0,0 0 0,0 0 0,0-1 0,0 1 0,0 0-1,1 0 1,-1-1 0,0 1 0,0 0 0,0 0 0,0 0 0,1-1 0,-1 1 0,0 0 0,13-7 1842,21 6-1140,-27 1-654,0 0 0,0 0 0,0-1 0,0 1 0,-1-1 0,1-1 0,0 0 0,0 0 0,-1 0 0,1 0 0,8-6 0,-9 4-41,-1 0-1,0-1 0,0 0 1,-1 0-1,1-1 1,-1 1-1,4-7 0,5-7 119,-11 15-139,0 1-1,-1-1 1,1 0 0,-1 0 0,0 0 0,0 0 0,-1 0-1,1 0 1,-1 0 0,0 0 0,0 0 0,0 0 0,0 0 0,-1 0-1,0 0 1,0 0 0,0 0 0,0 0 0,0 0 0,-1 1-1,0-1 1,0 0 0,0 1 0,-2-4 0,3 6 4,0 0 1,0 0-1,0 0 1,0-1-1,-1 2 1,1-1-1,0 0 1,0 0-1,0 0 1,-1 0-1,1 1 1,0-1-1,-1 1 1,1-1-1,-1 1 1,1-1-1,-1 1 0,-1 0 1,-26 5 602,10 0-337,12-3-187,0 0 0,0 0 0,-13 7 0,-2 1 82,17-9-158,0 1 1,1 0-1,-1 1 1,0-1-1,1 1 0,-1 0 1,1 0-1,0 0 1,0 1-1,0-1 1,0 1-1,1 0 0,-1 0 1,1 1-1,0-1 1,0 1-1,1-1 1,-1 1-1,1 0 0,0 0 1,0 0-1,1 0 1,0 0-1,-2 9 0,3-5 59,0 0 0,-1 0 0,0 0 0,0 0-1,-1 0 1,-1-1 0,1 1 0,-1 0-1,-8 14 1,10-22-79,1 0 1,-1 1-1,1-1 0,-1 0 0,1 0 1,-1 1-1,1-1 0,0 0 0,0 0 1,0 1-1,-1-1 0,1 0 0,0 1 1,1-1-1,-1 0 0,0 1 0,0-1 1,1 0-1,-1 1 0,0-1 1,2 2-1,0 0 12,-1 1 0,1-1 0,1 0 0,-1 0 0,0-1 0,1 1 0,5 4 1,0-1 21,-1 0 1,1-1-1,1 0 1,-1 0-1,16 5 1,0-4-20,0 0 0,48 3 0,-47-6-562,3 0-1727,2-1 1033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3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200 107 4449,'4'-57'2062,"-4"55"-1930,0 0 0,0 1 0,1-1 0,-1 0 0,0 0 1,-1 1-1,1-1 0,0 0 0,0 0 0,-1 1 0,1-1 0,-1 0 1,0 1-1,1-1 0,-1 1 0,0-1 0,0 1 0,0-1 1,0 1-1,0-1 0,0 1 0,0 0 0,-1 0 0,1-1 0,0 1 1,-3-1-1,0-1 207,3 3-272,0-1 0,0 1-1,0-1 1,0 1 0,0 0 0,0-1-1,0 1 1,0 0 0,0 0-1,0-1 1,-1 1 0,1 0 0,0 0-1,0 0 1,0 1 0,0-1-1,-2 0 1,-1 1 106,0-1-78,-1 0-1,1 1 1,-1 0 0,1 0 0,-6 2 0,-11 2 103,11-3-132,7-2-43,0 1 0,-1-1 1,1 1-1,0 0 1,-1 0-1,1 0 0,0 0 1,0 0-1,0 1 0,0 0 1,0-1-1,0 1 1,0 0-1,1 1 0,-1-1 1,1 0-1,-4 5 0,1 0 6,1-1 0,0 1-1,0 0 1,1 0-1,0 0 1,0 0-1,1 1 1,0-1-1,0 1 1,1-1-1,0 1 1,0 0-1,1 0 1,0 10 0,0-16-26,0 0 1,0 0 0,1 0 0,-1 0 0,0 0 0,1 0 0,-1 0 0,1 0 0,0 0 0,-1 0 0,1 0-1,0 0 1,0-1 0,0 1 0,1 0 0,-1-1 0,0 1 0,1-1 0,-1 1 0,0-1 0,1 0 0,1 2 0,1-2 3,-1 1 1,0-1 0,0 0-1,1 0 1,-1 0 0,1 0 0,-1-1-1,1 0 1,-1 1 0,1-1-1,6-1 1,2-1 24,1 0 0,-1-1 0,1 0 0,-1-1 0,23-11 0,-32 14-25,55-24 90,-57 24-95,7-1 8,-1-1-1,0 0 1,13-7-1,-19 9-7,1 0-1,-1 0 1,0 1-1,1-2 0,-1 1 1,0 0-1,0 0 1,0 0-1,0 0 0,0-1 1,0 1-1,0-1 0,0 1 1,-1 0-1,1-1 1,0 0-1,-1 1 0,1-1 1,-1 1-1,0-1 0,1 1 1,-1-1-1,0 0 1,0-2-1,-1-1 1,-1 0 0,1 1 0,-1-1 0,0 1 0,0-1 1,0 1-1,-5-8 0,4 7-1,0 1 0,0-1 0,1 0 1,0 0-1,-4-10 0,3 10 50,-1 12 62,-1 14 66,5-17-175,-1 0 0,1 1 0,1-1 0,-1 1 0,1-1 0,-1 0 0,1 1 0,1-1 0,-1 0 0,3 7 0,2 4 8,-5-11-1,0 0 0,0 0 0,1 0 0,0 0 0,0 0 0,0 0 0,0-1 0,0 1 0,1-1 0,0 1 0,-1-1 0,6 4 0,-2-2-177,1-1-1,-1 0 1,1 0-1,14 5 1,-6-2-586,8 4 178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2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39 2977,'-11'19'623,"10"-18"-488,0 0-1,0 0 1,0 0-1,1 0 1,-1 0 0,0 0-1,1 0 1,-1 1-1,1-1 1,-1 0-1,1 0 1,-1 0-1,1 1 1,0-1-1,0 0 1,0 0 0,0 1-1,-1-1 1,2 0-1,-1 0 1,0 1-1,0-1 1,1 2-1,-1-3-88,0 1-1,0-1 0,1 0 0,-1 1 0,0-1 0,0 1 0,1-1 0,-1 0 0,0 1 0,1-1 0,-1 0 0,1 0 1,-1 1-1,0-1 0,1 0 0,-1 0 0,1 1 0,-1-1 0,1 0 0,-1 0 0,1 0 0,-1 0 0,0 0 0,1 0 0,-1 0 1,1 0-1,-1 0 0,1 0 0,-1 0 0,1 0 0,-1 0 0,1 0 0,-1 0 0,1-1 0,-1 1 0,1 0 0,-1 0 1,0 0-1,1-1 0,-1 1 0,1 0 0,-1-1 0,0 1 0,1 0 0,-1-1 0,0 1 0,0 0 0,1-1 0,-1 1 1,0-1-1,0 1 0,1 0 0,-1-1 0,0 1 0,0-1 0,0 0 0,1 0 37,0-1-1,0 1 1,0 0 0,0-1-1,0 1 1,0 0 0,1 0-1,-1 0 1,0 0 0,0 0-1,1 0 1,-1 0 0,3 0-1,9 1 264,-12 0-328,0 0 0,0 0 0,0 1 0,0-1 0,0 0 0,0 0 1,0 0-1,0 0 0,0 0 0,0 0 0,0 0 0,0-1 0,0 1 0,0 0 0,0-1 1,0 1-1,0 0 0,0-1 0,0 1 0,-1-1 0,1 1 0,0-1 0,0 0 1,0 1-1,-1-1 0,1 0 0,0 0 0,-1 1 0,1-1 0,-1 0 0,2-1 0,-1-1-5,0 0 0,1 0-1,-1 0 1,1 0-1,0 0 1,0 1-1,3-3 1,-2 0-10,-2 4-63,0-1-1,-1 0 1,1 0-1,0 1 1,-1-1-1,1 0 1,-1 0-1,0 0 1,0 0 0,0 0-1,0 1 1,0-5-1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193 130 928,'17'-56'5804,"-11"9"-4384,-6 46-1318,0 0 0,0 0 0,0 0 0,-1 0 0,1 0 0,-1 0 0,1 0 0,-1 0 0,1 0 0,-1 0 0,1 1 0,-1-1 0,0 0 0,1 0 0,-1 1 0,0-1 0,0 0 0,0 1 0,1-1-1,-1 1 1,0-1 0,0 1 0,0-1 0,-2 1 0,-21-7 946,22 7-965,2 0-72,-1 0 1,1 0 0,-1 0-1,1 0 1,-1 0 0,1 0-1,0 0 1,-1 0 0,1 0-1,-1 0 1,1 1 0,-1-1-1,1 0 1,0 0 0,-1 0-1,1 1 1,0-1 0,-1 0-1,1 0 1,-1 1 0,1-1-1,0 0 1,0 1-1,-1-1 1,1 0 0,0 1-1,0-1 1,-1 1 0,1-1-1,0 0 1,0 1 0,0-1-1,0 1 1,0-1 0,-1 1-1,1-1 1,0 1 0,-7 18 71,1 1 1,-6 25-1,12-41-78,0 0-1,0 0 0,1 0 1,-1 0-1,1 0 0,0 0 1,0 0-1,0 0 0,0 0 1,1 0-1,0 0 0,-1-1 1,1 1-1,1-1 0,-1 1 1,0-1-1,1 0 0,4 5 0,-4-5 24,1 1-1,-2-1 0,1 1 0,0 0 0,-1 1 0,0-1 0,1 0 0,-2 0 0,1 1 0,1 5 0,-3-9 2,0 0-1,0-1 1,0 1-1,0 0 0,0-1 1,0 1-1,0-1 1,0 1-1,-1 0 0,1-1 1,0 1-1,0-1 1,0 1-1,-1-1 0,1 1 1,0-1-1,-1 1 1,1-1-1,-1 1 0,1-1 1,-1 1-1,1-1 1,-1 1-1,1-1 0,-1 0 1,1 1-1,-1-1 1,1 0-1,-1 0 0,1 1 1,-1-1-1,0 0 1,1 0-1,-1 0 1,1 0-1,-1 0 0,0 0 1,1 0-1,-1 0 1,0 0-1,1 0 0,-1 0 1,1 0-1,-1 0 1,0 0-1,0-1 0,-40-8 547,30 6-408,-22-7 120,20 6-200,0 0 1,-1 1-1,1 0 1,-18 0-1,31 3-89,0 0-1,1 0 0,-1 0 1,0 0-1,0 0 1,1 0-1,-1 1 1,0-1-1,0 0 1,0 0-1,1 0 1,-1 1-1,0-1 1,0 0-1,0 0 1,0 1-1,1-1 1,-1 0-1,0 0 1,0 1-1,0-1 1,0 0-1,0 1 0,0-1 1,0 0-1,0 0 1,0 1-1,0-1 1,0 0-1,0 1 1,0-1-1,0 0 1,0 0-1,0 1 1,0-1-1,0 0 1,0 1-1,0-1 1,-1 0-1,1 0 1,0 1-1,0-1 1,0 0-1,0 0 1,-1 0-1,1 1 0,0-1 1,0 0-1,-1 0 1,1 0-1,0 1 1,0-1-1,-1 0 1,1 0-1,0 0 1,0 0-1,-1 0 1,1 0-1,0 0 1,0 0-1,-1 0 1,1 0-1,0 0 1,-1 0-1,1 0 1,0 0-1,0 0 1,-1 0-1,1 0 0,16 16-1455,3-3-1067,5-1 1045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73 4657,'-54'0'1994,"53"0"-1919,0 0 1,0 1 0,0-1-1,-1 1 1,1 0 0,0-1-1,0 1 1,0 0 0,0 0-1,0 0 1,0 0 0,0 0 0,0 0-1,1 0 1,-1 0 0,0 0-1,1 0 1,-1 0 0,0 0-1,1 1 1,-1-1 0,1 0-1,0 0 1,-1 1 0,1-1-1,0 0 1,0 0 0,0 1-1,0-1 1,0 0 0,0 1-1,0-1 1,1 2 0,-1-2 42,0 0-81,0 0 1,0 0-1,1 0 1,-1 0-1,0 0 1,1 0-1,-1 1 1,1-1-1,-1 0 1,1-1-1,-1 1 1,1 0-1,0 0 1,0 0-1,-1 0 0,1 0 1,0-1-1,0 1 1,0 0-1,0-1 1,0 1-1,0-1 1,0 1-1,0-1 1,0 1-1,0-1 1,0 1-1,0-1 1,0 0-1,0 0 0,0 0 1,1 0-1,-1 0 1,0 0-1,0 0 1,0 0-1,1 0 1,10-1 104,-1 0 1,21-4 0,-30 4-119,9-1 53,-1 0 0,0-1 0,0-1 0,0 0-1,0 0 1,0-1 0,-1 0 0,0 0-1,0-1 1,0-1 0,-1 1 0,0-1 0,9-10-1,18-31 1058,-35 48-1129,0 0 0,0 0 0,0 0 0,0 0 0,0 0 0,1 0 0,-1 0 0,0 0 0,0 0 0,0 1 0,0-1 0,0 0 0,0 0 0,0 0 0,0 0 0,0 0 0,0 0 0,0 0 0,0 0 0,0 0 0,0 0 0,0 0 0,0 0 0,0 0 0,0 0 0,0 0 0,0 0 0,0 0 0,0 0 0,0 0 0,1 0 0,-1 0 0,0 0 0,0 0 0,0 0 0,0 0 0,0 0 0,0 0 0,0 0 0,0 0 0,0 0 0,0 0 0,0 0 0,-2 11 70,-6 16 18,-37 55 387,27-52-206,-20 47 0,-11 50 91,-42 100-2,72-195-234,15-27-118,1-1-1,0 1 1,0 0 0,1 0-1,0 1 1,-3 5-1,4 15-29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4665,'0'-3'320,"5"-32"2877,-5 34-3109,0 0-1,1 0 1,-1 0-1,0 0 1,1 0-1,-1 0 1,1 0-1,-1 0 1,1 0-1,-1 1 1,1-1-1,0 0 1,-1 0-1,1 1 1,0-1-1,-1 0 1,1 1-1,0-1 0,0 1 1,0-1-1,0 1 1,0-1-1,0 1 1,-1 0-1,1-1 1,0 1-1,0 0 1,0 0-1,0 0 1,0 0-1,0 0 1,1 0-1,-1 0-53,0 0 1,-1 0-1,1 1 1,-1-1-1,1 0 1,0 1-1,-1-1 1,1 1-1,-1-1 0,1 1 1,-1-1-1,1 1 1,-1-1-1,1 1 1,-1 0-1,0-1 0,1 1 1,-1-1-1,0 1 1,0 0-1,1-1 1,-1 1-1,0 0 0,0-1 1,0 1-1,0 1 1,2 23 383,-2-20-267,5 37 564,16 71 1,-12-75-552,10 42 83,-9-46-142,-2 0 1,6 65 0,-15-87-84,0-1 1,0 0-1,-1 1 0,-1-1 1,0 0-1,-8 19 0,10-27 8,-1 0-1,0-1 1,0 0 0,0 1-1,0-1 1,0 0-1,0 0 1,0 0-1,-1 0 1,1 0 0,-1-1-1,0 1 1,1-1-1,-1 0 1,0 0 0,0 0-1,0 0 1,0 0-1,0 0 1,-4 0-1,5-1-5,1 0 0,-1 0-1,0 1 1,1-1-1,-1 0 1,1 0 0,-1 0-1,1-1 1,-1 1-1,1 0 1,-1-1 0,1 1-1,-1-1 1,1 1-1,-1-1 1,1 1 0,-1-1-1,1 0 1,0 0-1,-1 0 1,1 0 0,0 0-1,0 0 1,0 0-1,0 0 1,0-1 0,0 1-1,0 0 1,0 0-1,1-1 1,-1 1 0,0-1-1,1 1 1,-1-1-1,1 1 1,-1-1 0,1 1-1,0-3 1,-1 0-4,1 1 0,0-1 0,1 1 0,-1-1 0,1 1 1,-1-1-1,1 1 0,0-1 0,0 1 0,1 0 0,-1-1 0,1 1 0,-1 0 1,1 0-1,0 0 0,0 0 0,1 0 0,-1 1 0,0-1 0,5-3 0,3-1 52,1 0 0,-1 1-1,1 0 1,18-7 0,-3 1 30,-21 10-92,-1-1 0,0 0 1,0 0-1,0-1 0,-1 1 1,1-1-1,-1 1 0,0-1 1,0 0-1,0-1 1,4-6-1,-5 7-4,0 0-1,1 0 1,0 0 0,0 0 0,0 0-1,0 0 1,1 1 0,0 0 0,-1 0 0,1 0-1,5-3 1,-5 5-148,0 0-1,0 0 0,0 0 1,0 1-1,0-1 1,0 1-1,1 0 1,-1 0-1,0 1 0,0-1 1,0 1-1,0 0 1,0 0-1,0 0 1,0 1-1,0-1 1,-1 1-1,5 3 0,-2-3-187,23 8-673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3233,'4'3'315,"1"0"1,-1-1-1,1 0 1,0 0-1,0 0 1,0-1-1,0 1 0,0-1 1,0 0-1,9 0 1,56-2 533,-49-1-477,-16 2-300,0-1 0,0 0 0,-1 0 0,1 0-1,0-1 1,0 0 0,-1 0 0,1 0 0,-1 0 0,0-1-1,0 1 1,6-6 0,-8 7-37,-1 0 0,0 0 0,0 0 0,0 0-1,0-1 1,0 1 0,0 0 0,0-1 0,0 1 0,0 0 0,-1-1-1,1 1 1,-1-1 0,1 1 0,-1-1 0,1 0 0,-1 1 0,0-1-1,0 1 1,0-1 0,0 0 0,0 1 0,0-1 0,0 1 0,0-1-1,-1 0 1,1 1 0,0-1 0,-1 1 0,0-1 0,1 1 0,-1-1-1,0 1 1,0 0 0,0-1 0,0 1 0,0 0 0,0 0 0,0 0-1,0-1 1,-2 0 0,-2-3 107,-1 1 0,0 0-1,0 0 1,0 0 0,0 1 0,0 0-1,-1 0 1,1 0 0,-1 1 0,0 0-1,0 0 1,0 1 0,0 0 0,0 0-1,0 0 1,0 1 0,0 0 0,0 1 0,-1 0-1,1 0 1,0 0 0,1 1 0,-12 4-1,15-5-131,0 0 1,1 0-1,-1 0 0,0 1 0,1-1 1,0 1-1,-1-1 0,1 1 0,0 0 0,0 0 1,-3 4-1,4-5 29,0 0-1,1 0 1,-1 0 0,0 1-1,1-1 1,-1 0 0,1 0-1,-1 1 1,1-1 0,0 0-1,0 1 1,-1-1 0,1 1-1,0-1 1,0 0 0,0 1-1,1-1 1,-1 0 0,0 1-1,0-1 1,1 1 0,-1-1-1,1 0 1,-1 0 0,1 1-1,1 1 1,14 20 385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6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87 5809,'-6'-7'4900,"7"17"-2997,10 25-633,-5-23-1134,0-1 0,1 0 0,0-1 0,1 0 0,0 0 0,0-1 0,17 15 0,-22-21-82,1 0 0,-1-1 0,1 1 0,-1-1 0,1 0 0,0 0 0,0-1 0,0 1 0,0-1 0,0 0 0,0 0 0,0 0 0,0 0 0,0-1 0,1 1 0,-1-1 0,0 0 0,0-1 0,1 1 0,-1-1 0,0 0 0,0 0 0,0 0 0,0 0 0,0-1 0,0 1 0,4-4 0,-6 4-28,0-1-1,0 1 1,0-1-1,0 0 1,-1 0-1,1 0 1,0 0-1,-1 0 1,0 0-1,0 0 1,1 0-1,-1-1 1,0 1-1,-1 0 1,1-1-1,0 1 1,-1-1-1,1 1 1,-1-5-1,1-6 67,-1-1-1,-2-20 1,0 5 15,2 22-82,3-45 71,-3 50-95,1 0 0,-1 1 0,0-1 0,1 0 1,-1 0-1,1 1 0,-1-1 0,1 0 0,0 1 1,0-1-1,-1 1 0,1-1 0,1 1 1,-1-1-1,0 1 0,0 0 0,0-1 0,1 1 1,-1 0-1,0 0 0,1 0 0,-1 0 1,4-1-1,-3 1-93,1 0 0,-1 1 0,1 0 1,-1 0-1,1-1 0,-1 1 0,1 0 1,-1 1-1,1-1 0,-1 0 0,1 1 0,-1 0 1,0-1-1,1 1 0,-1 0 0,0 0 0,0 0 1,1 1-1,-1-1 0,0 0 0,0 1 1,0 0-1,-1-1 0,1 1 0,0 0 0,2 3 1,3 6-1100,0 0-1,-1 0 1,-1 0 0,7 17 0,-9-17 958,2-1 1,-1 0-1,11 15 0,-14-24 307,0 1-1,1-1 0,-1 0 1,1 0-1,-1 0 1,1 0-1,-1 0 1,1 0-1,0-1 1,-1 1-1,1 0 1,0-1-1,0 0 0,0 1 1,-1-1-1,1 0 1,0 0-1,0 0 1,3 0-1,40-7 988,-30 4-724,-6 1-199,6 0 100,0-1 1,0-1-1,16-6 1,-28 8-194,1 1 0,0-1 0,-1 0 0,1 0 0,-1 0 0,0-1 0,0 1 1,1-1-1,-2 1 0,1-1 0,0 0 0,-1 0 0,1-1 0,-1 1 0,0 0 0,0-1 0,3-5 0,-5 7-25,1 1-1,-1 0 1,1 0 0,-1-1-1,0 1 1,0 0-1,0-1 1,1 1-1,-1 0 1,0-1-1,-1 1 1,1-1-1,0 1 1,0 0-1,-1 0 1,1-1-1,0 1 1,-1 0-1,1-1 1,-1 1-1,0 0 1,1 0-1,-2-2 1,0 1 11,0 1 0,0-1 0,0 1 1,0-1-1,0 1 0,0 0 0,-1 0 0,1 0 0,0 0 0,-1 0 1,1 1-1,-3-1 0,-4-1 32,1 1 0,-1 0 0,0 1 0,1 0 0,-1 1 0,-12 1 0,-9 4 173,0 1 0,-37 15-1,65-22-214,0 1 0,0 0 0,0 0 0,0 0 0,0 1 0,0-1 0,0 0 0,0 1 0,0 0 0,1-1 0,-1 1 0,1 0 0,-1 0 0,1-1-1,0 1 1,-1 0 0,1 0 0,0 1 0,-1 3 0,2-4-9,0 1-1,0-1 0,0 1 1,0-1-1,0 1 0,0-1 1,1 0-1,-1 1 1,1-1-1,0 1 0,0-1 1,0 0-1,0 0 0,0 0 1,3 4-1,1 1 4,1 0 0,-1 0-1,2-1 1,-1 0 0,1 0-1,0-1 1,0 0 0,0 0 0,9 4-1,14 4-958,0-2-1,44 12 0,-41-15-238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2577,'15'-14'574,"-1"0"2667,-17 23-2677,1 0 0,0 0 0,0 0 0,0 0 0,1 1 0,1-1 0,-1 0 0,2 12 0,0-13-348,-1 0 1,1 0-1,1 0 1,-1 0-1,1-1 1,1 1-1,-1 0 1,6 10-1,-9-21-15,0 0 0,0 0 0,0-1 0,1 1 0,-1 0-1,1-1 1,0 1 0,0-1 0,0-5 0,5-33-237,-4 35 202,0-2-81,0 0-1,0 0 1,1 1-1,0-1 1,1 1-1,0 0 1,0 0-1,1 0 0,0 0 1,0 0-1,1 1 1,0-1-1,1 1 1,7-8-1,-10 13-73,0 0-1,-1 0 0,1 1 1,0-1-1,0 1 0,0 0 1,0-1-1,0 1 0,0 1 1,0-1-1,0 0 0,0 1 1,1-1-1,-1 1 0,0 0 1,0 0-1,1 1 0,-1-1 1,0 1-1,6 1 0,-2 0-184,0 0 0,0 1 0,0 0-1,0 0 1,0 0 0,-1 1 0,1 0 0,5 5-1,8 6-1400,6 1 578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66 186 3657,'-18'0'2016,"14"11"-367,-2-1-825,-4 8-544,7 5-112,-6-7-864,-6 3 544</inkml:trace>
  <inkml:trace contextRef="#ctx0" brushRef="#br0" timeOffset="1">71 42 6225,'-17'-28'2505,"10"17"-1689,5 8-328,17 12-360,12 16-400,-3-10-1000,0 3-841,4-7 1161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289 444 2216,'15'-23'411,"-9"15"-195,0-1 0,0 1 0,-1-1 0,0 0 0,-1-1 0,0 1 0,0-1 0,-1 0 0,0 0 0,-1 0 0,0 0 0,0-14-1,-3-105 2382,-1 108-1986,0-1 1,-2 1 0,0 0-1,-8-21 1,11 39-524,1 1 0,-1 0-1,0 0 1,0 0 0,0 0 0,0 0 0,0 1 0,0-1-1,-1 0 1,1 0 0,-1 1 0,1-1 0,-3-1-1,4 2-74,-1 1 0,1 0-1,0 0 1,0 0-1,-1 0 1,1 0-1,0 0 1,0 0-1,-1 0 1,1 0-1,0 0 1,0 0-1,-1 0 1,1 0 0,0 0-1,0 0 1,-1 0-1,1 0 1,0 1-1,0-1 1,0 0-1,-1 0 1,1 0-1,0 0 1,0 0 0,0 1-1,-1-1 1,1 0-1,0 0 1,0 0-1,0 0 1,0 1-1,-1-1 1,1 0-1,0 0 1,0 1 0,-4 19 16,5 15-23,1 1 0,8 41 0,-2-23-3,92 639 1072,-95-660-789,-1 0-1,-2 0 0,-1 0 1,-5 49-1,3-78-232,0 0-1,0 0 1,0 0-1,0 1 1,-1-1-1,0-1 1,0 1-1,0 0 1,0 0-1,0-1 1,-1 1-1,1-1 1,-1 0-1,0 1 1,0-1-1,-1-1 1,-3 4 0,1-2 21,0-1 0,0 0 0,0-1 0,0 0 0,-1 0 0,1 0 0,0 0 0,-1-1 0,0 0 0,-7 0 0,-11-2 76,0 0 0,0-2 0,0 0 0,-38-12 0,33 7-52,-55-22-1,83 29-93,0 0 1,0 0-1,0 0 1,0 0-1,0 0 1,0 0-1,0 0 1,1-1-1,-1 1 1,0-1 0,1 1-1,-1-1 1,1 0-1,0 0 1,0 1-1,-2-4 1,2 2-3,1-1 1,-1 1 0,1 0 0,0-1 0,0 1 0,0 0 0,0-1 0,2-5 0,-2 8-46,0 0 0,1 0 1,-1 0-1,0 0 0,1 0 1,-1 0-1,1 0 0,-1 0 1,1 0-1,0 0 0,-1 0 1,1 1-1,0-1 0,-1 0 1,1 0-1,0 1 0,0-1 1,0 0-1,0 1 0,0-1 1,0 1-1,0-1 0,0 1 1,0 0-1,0-1 0,0 1 1,0 0-1,0 0 0,0 0 1,2-1-1,6 1-711,0 0 0,1 0 0,9 2 1,-8-1 47,61 7-1175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9522,'-2'0'266,"1"0"1,0-1-1,-1 1 0,1 0 1,0 0-1,0 0 0,-1 1 1,1-1-1,0 0 0,-1 0 1,1 1-1,0-1 0,0 1 1,0-1-1,-1 1 1,1-1-1,0 1 0,0 0 1,0 0-1,0-1 0,0 1 1,-1 2-1,-1 0-150,1 1 1,0 0-1,0 0 0,0 0 1,-2 8-1,4-10-106,-1 0 0,0 0-1,1 0 1,-1 1 0,1-1 0,-1 0-1,1 0 1,0 0 0,0 0 0,0 0-1,0 0 1,1 1 0,-1-1 0,0 0-1,1 0 1,0 0 0,-1 0 0,1 0 0,0 0-1,0 0 1,2 2 0,-1-2-2,0 1 0,0-1 0,1 0 1,-1 0-1,1 0 0,0-1 0,0 1 0,-1-1 1,1 1-1,0-1 0,0 0 0,6 2 0,9 0 9,0-1 0,0 0 0,0-1 0,20-2 0,-25 1 1,14-1 12,38-5-1,-55 4-19,0 0 0,0 0-1,0-1 1,-1 0 0,1-1-1,17-9 1,-17 9 14,-11 13-10,-16 24 0,9-19-6,-135 215 65,58-102-42,78-116-31,0 0 0,1 0 0,0 1 1,0 0-1,2 0 0,-1 0 0,2 0 0,-1 1 0,-1 18 0,2-11-274,2-18 176,0 0 0,1 0 0,0 0 0,-1 0 0,1 0 0,0 0 0,0 0 0,0 1-1,1 1 1,-1-3 67,0-1-1,1 1 0,-1 0 0,1-1 1,-1 1-1,1 0 0,0-1 0,-1 1 1,1-1-1,0 1 0,-1-1 0,1 1 1,0-1-1,1 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0 531 7482,'0'-18'3168,"15"5"-1815,10 1-201,-2-24-304,5 3-232,2-12-208,-11-14-64,-2-1-80,-10-8-56,-20 2-112,-2 8-24,-13 19 56,-1 15-128,13 24 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3009,'-12'46'1440,"11"-43"-1113,0 0 0,0-1 0,0 1 0,0 0 0,0-1 0,-1 1 0,1-1 0,-1 1 0,-4 3 0,5-5-226,0 1 0,0-1-1,0 0 1,0 1 0,0-1-1,0 1 1,0-1 0,1 1-1,-1 0 1,0-1 0,0 4-1,-1 25 406,2-27-473,0 1 1,0 0-1,0-1 1,0 1 0,-1 0-1,1-1 1,-1 1-1,0-1 1,0 1 0,0-1-1,-1 1 1,1-1-1,-1 0 1,0 1 0,-2 2-1,4-5-24,-1 0 0,0 0 0,1-1 0,-1 1 0,1 0-1,0 0 1,-1 0 0,1 0 0,0 0 0,-1 0 0,1 0 0,0 0 0,0 0 0,0 0-1,0 0 1,0 0 0,0 0 0,0 0 0,0 0 0,0 0 0,1 0 0,-1 0 0,0 0 0,1 0-1,-1 0 1,0 0 0,1 0 0,-1 0 0,1-1 0,0 1 0,-1 0 0,1 0 0,0 0-1,-1-1 1,1 1 0,0 0 0,0-1 0,1 1 0,6 7 134,0-2 1,18 12-1,-16-12 24,-4-2-112,22 14 134,-1 1 0,-1 1 0,29 29 0,-54-48-158,0 0-1,0 0 1,0 0-1,0 0 1,0 1-1,0-1 1,0 0-1,0 1 1,0-1 0,0 1-1,-1-1 1,1 1-1,-1-1 1,1 1-1,-1 0 1,0-1-1,1 1 1,-1-1-1,0 1 1,0 0-1,0-1 1,0 1-1,-1 0 1,1-1 0,0 1-1,-1-1 1,1 1-1,-1 0 1,1-1-1,-1 1 1,0-1-1,1 1 1,-1-1-1,0 0 1,0 1-1,0-1 1,0 0-1,-1 0 1,1 0 0,0 0-1,0 0 1,-1 0-1,1 0 1,0 0-1,-1 0 1,1 0-1,-4 0 1,-52 21 583,38-15-354,-32 15 1,1-3-131,12-5-120,37-14-11,1 0 0,-1 0 0,1 0 0,-1 1 0,1-1 1,-1 0-1,1 0 0,-1 0 0,1 0 0,-1 0 0,1 0 1,-1 0-1,1 0 0,-1 0 0,0 0 0,1-1 0,-1 1 0,1 0 1,-1 0-1,0-1-1,1 1 0,0 0 1,0 0-1,0 0 1,0 0-1,0 0 0,0 0 1,0 0-1,-1 0 0,1 0 1,0 0-1,0 0 1,0-1-1,0 1 0,0 0 1,0 0-1,0 0 0,0 0 1,0 0-1,0 0 0,0 0 1,0-1-1,0 1 1,0 0-1,0 0 0,0 0 1,0 0-1,0 0 0,0-1 1,0 1-1,0 0 1,0 0-1,0 0 0,0 0 1,0 0-1,0 0 0,0 0 1,0-1-1,0 1 1,0 0-1,0 0 0,0 0 1,0 0-1,0 0 0,1 0 1,-1 0-1,0 0 1,0-1-1,0 1 0,0 0 1,0 0-1,0 0 0,0 0 1,1 0-1,-1 0 1,0 0-1,0 0 0,0 0 1,0 0-1,10-5-559,0-1 0,-1 0 0,14-12 0,10-6-2701,-8 11 2067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5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60 4785,'39'-55'1743,"-39"55"-1725,0 0-1,0-1 1,0 1-1,0 0 1,0 0-1,0 0 1,0-1 0,0 1-1,0 0 1,0 0-1,0 0 1,0-1-1,0 1 1,0 0 0,1 0-1,-1 0 1,0 0-1,0 0 1,0-1-1,0 1 1,0 0 0,1 0-1,-1 0 1,0 0-1,0 0 1,0 0-1,0 0 1,1-1 0,-1 1-1,0 0 1,0 0-1,0 0 1,1 0-1,-1 0 1,0 0-1,0 0 1,0 0 0,0 0-1,1 0 1,-1 0-1,0 0 1,0 0-1,0 0 1,1 0 0,-1 1-1,0-1 1,0 0-1,0 0 1,0 0-1,1 0 1,-1 0 0,0 0-1,0 0 1,0 0-1,0 1 1,0-1-1,1 0 1,-1 0 0,0 0-1,0 0 1,0 1-1,0-1 1,0 0-1,0 0 1,0 0 0,0 0-1,1 1 1,1 13 73,-2-12 49,31 240 1960,-16-144-1727,4 119 0,-20-198-345,0 0 1,-1 0 0,-1 0 0,-1 0-1,0-1 1,-2 1 0,0-1 0,-1-1-1,0 1 1,-13 19 0,-3 0 43,10-18-6,-15 30 0,-38 99-364,47-107 126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16 3937,'0'0'96,"-1"0"0,1 0 0,0 0 0,0 0 0,0 0 0,0 0 0,0-1 0,-1 1 0,1 0 0,0 0 0,0 0 0,0 0 0,0 0 0,0 0 0,0-1 0,-1 1 0,1 0 0,0 0 0,0 0 0,0 0 0,0-1 0,0 1 0,0 0 0,0 0 0,0 0 0,0-1 0,0 1 0,0 0 0,0 0 0,0 0 0,0 0 0,0-1 0,0 1 0,0 0 0,0 0 0,0 0 0,0-1 0,0 1 0,0 0 0,0 0 0,1 0 0,-1 0 0,0 0 0,0-1 0,0 1 0,0 0 0,0 0 0,0 0 0,1 0-1,-1 0 1,0 0 0,0-1 0,0 1 0,0 0 0,1 0 0,-1 0 0,0 0 0,17-3-235,-10 2 545,-5 1-394,12-2 277,0 1-1,1 0 1,27 3-1,-39-2-253,0 1 0,0-1 0,0 0 1,1 1-1,-1 0 0,0 0 0,0 0 0,0 0 0,0 0 0,-1 1 0,1-1 0,0 1 0,0 0 0,-1 0 1,1 0-1,-1 0 0,0 0 0,0 0 0,1 1 0,-1-1 0,-1 1 0,1 0 0,0-1 0,-1 1 1,1 0-1,-1 0 0,1 4 0,1 7-18,-1 0 0,-1 0 0,-1 1 0,0-1-1,-3 28 1,-20 71 29,21-103-40,0-3-18,0 0 0,1 1-1,0-1 1,0 1 0,1-1 0,0 1-1,0-1 1,1 0 0,3 13 0,6-10-1372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28 4961,'-5'4'2494,"10"-3"-594,14-2-535,45-6 202,-14 1-1041,-47 5-515,-1 0 1,1 0-1,-1 0 0,1 1 0,0-1 0,-1 1 0,1 0 0,0 0 0,-1 0 0,1 0 0,0 0 0,-1 0 0,1 1 0,-1-1 1,4 2-1,-3-1-6,1 0-4,-1-1-1,1 0 0,-1 0 1,1 0-1,-1 0 0,0 0 1,1-1-1,-1 1 1,1-1-1,-1 0 0,0 0 1,1 0-1,-1 0 1,3-3-1,-4 3-170,0 0 0,0 0-1,0 0 1,0 0 0,1 0-1,-1 1 1,0-1 0,0 1 0,1-1-1,-1 1 1,0 0 0,0 0 0,1 0-1,-1 0 1,0 0 0,1 0 0,-1 1-1,0-1 1,0 1 0,1 0-1,-1 0 1,2 1 0,26 14-5211,-30-16 5333,0 0-1,1 0 1,-1 0 0,0 0-1,0 0 1,1 0 0,-1 0 0,0 0-1,0 0 1,1 0 0,-1-1-1,0 1 1,0 0 0,1 0 0,-1 0-1,0 0 1,0-1 0,1 1 0,-1 0-1,0 0 1,0-1 0,0 1-1,0 0 1,1 0 0,-1-1 0,0 1-1,0 0 1,0 0 0,0-1-1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7 4849,'1'-7'2208,"2"8"-918,3 10-403,-4 6-386,0-1-1,-2 24 1,0-9-240,0 26 142,-12 84 1,9-128-379,0 1 0,-1-1 0,-1 0 0,0-1 0,-1 1 0,0-1 0,-1 0 0,0 0 0,-1-1 0,0 0 0,-17 17 0,11-8-15,13-17-76,-1 0 0,1-1 0,-1 1 0,0-1 0,0 1 0,0-1 0,0 0 0,-3 2 0,3-1-1620,9-6-337,17-10-1843,-20 11 3344,24-10-829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12 3977,'4'-11'4653,"-10"22"-2605,-132 346-542,135-351-1546,2-3-1,-1 0-1,1-1 0,0 1 1,0 0-1,0 0 0,0 0 1,0 0-1,0 0 0,1 0 1,0 0-1,-1 1 0,2 4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123 130 3689,'-7'7'3640,"13"-10"-2262,21-15-1102,8-8-133,-33 25-104,-1 0 0,0 0 0,1 0 0,-1-1 0,0 1 0,0 0 0,1 0 0,-1-1 0,0 1 0,0-1 0,0 1-1,-1-1 1,1 1 0,0-1 0,-1 1 0,1-1 0,-1 0 0,1 1 0,-1-1 0,0 0 0,0 1 0,1-1 0,-1 0 0,0 0 0,-1 1 0,1-1 0,0 0 0,0 1 0,-1-1 0,1 0 0,-1 1 0,0-1 0,1 1 0,-1-1 0,0 1 0,0-1-1,0 1 1,-1-3 0,-1 2 40,1-1 0,-1 0 0,0 1 0,1 0 0,-1 0 0,0 0 0,0 0 0,-1 0 0,1 1-1,0-1 1,-1 1 0,1 0 0,0 0 0,-1 0 0,-5 0 0,-2 1-56,-1 0 0,1 2 1,0-1-1,0 1 0,0 1 0,0 0 1,0 1-1,-17 8 0,27-12-68,-1 0 0,1 1 0,0-1 0,0 1 0,0-1 0,0 1 0,0 0 0,0-1 0,0 1 0,0 0 0,0 0 0,0 0 0,1-1 0,-1 1 0,0 0 0,0 0 0,1 0 0,-1 0 0,1 1 0,-1-1 0,1 0 0,-1 0 0,1 0 0,0 0 0,-1 0 0,1 1 0,0-1 0,0 0-1,0 0 1,0 1 0,0-1 0,0 0 0,0 0 0,0 0 0,1 1 0,-1-1 0,0 0 0,2 2 0,-1-1-393,1 1 1,0 0-1,0-1 0,0 1 0,1-1 1,-1 0-1,0 1 0,1-1 0,0 0 1,-1-1-1,1 1 0,5 2 0,18 5-1127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58 3273,'23'20'2998,"-18"-15"-2758,0 0-1,0-1 1,1 0-1,-1 0 1,1 0-1,0 0 1,0-1-1,0 0 1,0-1-1,10 4 1,-9-5-94,-1 1 0,1-1 0,-1-1 1,1 1-1,9-2 0,-14 1-93,-1 0 1,0 0 0,0 0-1,1 0 1,-1 0-1,0 0 1,1-1-1,-1 1 1,0 0-1,0-1 1,0 1-1,1-1 1,-1 0-1,0 1 1,0-1 0,0 0-1,0 0 1,0 1-1,0-1 1,0 0-1,0 0 1,-1 0-1,1 0 1,0 0-1,0 0 1,-1-1-1,1 1 1,-1 0 0,1 0-1,-1 0 1,0-1-1,1 1 1,-1 0-1,0 0 1,0-1-1,0 0 1,0-3 0,0 1-1,0 0 1,-1 0 0,0 0 0,0-1 0,0 1-1,-1 0 1,1 1 0,-1-1 0,0 0 0,0 0-1,0 1 1,0-1 0,-1 1 0,1-1-1,-1 1 1,0 0 0,0 0 0,0 1 0,-1-1-1,1 0 1,-1 1 0,1 0 0,-1 0 0,0 0-1,0 0 1,0 1 0,0-1 0,0 1 0,0 0-1,0 1 1,0-1 0,0 0 0,0 1-1,-7 0 1,6 0-69,0 1-1,0-1 0,0 1 1,1 0-1,-1 0 1,0 1-1,0-1 0,1 1 1,-1 0-1,1 0 1,0 0-1,-1 1 0,1 0 1,0 0-1,0 0 1,1 0-1,-6 6 0,0-1-240,7-7 50,0 1 1,1-1 0,-1 0-1,1 1 1,0-1-1,-1 1 1,1-1 0,0 1-1,0 0 1,-2 3-1,3 14-4162,2-7 2642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55 3137,'0'8'555,"0"0"1,1 0-1,2 14 0,-1-14-248,-2-7-208,0 1 0,1-1 0,-1 0 0,0 1 0,1-1 0,0 0 0,-1 0 0,1 1 0,0-1 0,-1 0 0,1 0 1,0 0-1,0 0 0,0 0 0,0 0 0,0 0 0,0 0 0,0 0 0,0 0 0,1-1 0,-1 1 0,0 0 0,0-1 0,1 1 0,-1-1 0,0 1 0,1-1 0,-1 0 0,0 0 0,1 1 0,2-1 0,-2 0-17,0 0-1,0 0 1,0-1-1,0 1 1,0-1-1,0 1 1,0-1-1,0 1 1,0-1 0,0 0-1,0 0 1,0 0-1,-1 0 1,1 0-1,0 0 1,-1-1-1,1 1 1,1-3 0,3-3 214,-2-1 0,1 0 1,6-17-1,-9 22-221,-1 1 0,-1-1-1,1 0 1,0 1 0,-1-1 0,1 0-1,-1 0 1,0 0 0,0 1 0,0-1-1,0 0 1,0 0 0,0 0 0,-1 1-1,0-1 1,1 0 0,-3-3 0,2 5-51,0-1 1,0 1-1,-1-1 1,1 1-1,0 0 1,-1 0-1,1-1 1,-1 1-1,0 0 1,1 0-1,-1 1 1,0-1 0,1 0-1,-1 1 1,0-1-1,0 1 1,0-1-1,0 1 1,0 0-1,1 0 1,-1-1-1,0 2 1,0-1-1,-3 0 1,0 1 49,0 0 1,0 0-1,0 0 1,1 0-1,-1 1 0,0 0 1,1 0-1,-6 3 1,5-1-27,-1 0 0,2 1 1,-1-1-1,0 1 0,1 0 1,0 0-1,0 0 0,0 0 1,1 1-1,0 0 0,0-1 1,0 1-1,1 0 1,0 1-1,0-1 0,0 0 1,0 9-1,1-10-14,0 1 1,1 0-1,0 0 0,0 0 1,1 0-1,-1 0 1,1 0-1,1-1 0,-1 1 1,1 0-1,0-1 1,0 1-1,0-1 0,1 0 1,0 1-1,0-1 0,1 0 1,-1-1-1,1 1 1,4 4-1,-6-8-93,1 1 0,-1 0 0,0-1 1,1 0-1,-1 1 0,1-1 0,0 0 0,-1 0 0,1 0 0,0-1 0,0 1 1,0-1-1,-1 1 0,1-1 0,0 0 0,0 0 0,0 0 0,0-1 1,0 1-1,-1-1 0,1 1 0,0-1 0,0 0 0,-1 0 0,1 0 0,-1-1 1,5-1-1,11-11-1262,-14 10 850,1 1-1,-1-1 0,1 1 1,-1 0-1,6-2 0,2-1-1093,0-1-1,-1 0 1,20-16 0,-23 16 1230,1 0 1,0 1 0,0 0-1,1 1 1,0-1 0,13-4 0,-9 6 5293,-14 4-4885,0 6 280,-3 105 708,3-108-994,0 0 0,0 0 0,1 0 0,0 0 0,-1 0-1,1 0 1,2 5 0,-2-6 38,0 0-1,0 0 0,0 1 1,-1-1-1,1 0 0,-1 0 0,1 1 1,-1-1-1,0 4 0,0-4-25,0 0 1,1-1-1,-1 1 0,1 0 0,-1 0 0,1 0 0,0-1 0,0 1 0,0 0 1,0-1-1,0 1 0,1 1 0,-2-2-62,1-1 0,-1 0 1,0 1-1,0-1 0,1 0 0,-1 1 0,0-1 0,1 0 1,-1 1-1,0-1 0,1 0 0,-1 0 0,1 0 1,-1 1-1,0-1 0,1 0 0,-1 0 0,1 0 0,-1 0 1,0 0-1,1 0 0,-1 1 0,1-1 0,-1 0 0,1 0 1,-1-1-1,1 1 0,-1 0 0,0 0 0,1 0 1,-1 0-1,1 0 0,-1 0 0,1 0 0,-1-1 0,0 1 1,1 0-1,-1 0 0,0-1 0,1 1 0,-1 0 1,0-1-1,1 1 0,-1 0 0,0-1 0,0 1 0,1 0 1,-1-1-1,0 1 0,0 0 0,1-1 0,-1 1 1,0-1-1,0 1 0,0-1 0,0 1 0,0 0 0,0-1 1,0 0-1,1-2 80,0 0 0,-1-1-1,1 1 1,-1 0 0,0 0 0,0-1 0,0 1 0,-1 0-1,1 0 1,-1-1 0,0 1 0,0 0 0,-1-4 0,1 4-21,0 0 0,0 0 0,0-1 0,0 1 0,1 0 0,-1 0 0,1-1 1,0 1-1,0 0 0,0-1 0,2-3 0,-1 2-6,1 1 0,0-1 0,0 1 0,0 0 0,0 0 0,1 0 0,-1 0 0,1 1 0,0-1 0,1 1 0,5-6 0,-6 6-52,8-14 27,-10 15-49,0-1 0,1 1 0,-1 0 0,0 0 0,1 0 0,-1 0 0,1 1 0,2-3-1,0 0-23,-2 2-20,0 1 0,0-1-1,0 1 1,0-1-1,-1 0 1,1 1 0,-1-1-1,1 0 1,-1 0 0,0 0-1,1 0 1,0-4 0,-1 4-199,1 0 0,-1 0 0,1 0 0,-1 0 1,1 0-1,0 1 0,0-1 0,0 1 0,0-1 1,0 1-1,0 0 0,0 0 0,0 0 0,0 0 0,1 0 1,-1 0-1,0 0 0,1 1 0,-1-1 0,1 1 1,-1 0-1,0 0 0,1 0 0,4 0 0,17 0-741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93 2328,'4'61'1610,"-6"-40"540,-3-14-823,0 1-320,5-8-971,-1 0 0,1-1 0,0 1 0,0 0 0,0 0 0,0 0 0,0 0 0,0 0-1,0 0 1,0-1 0,0 1 0,0 0 0,0 0 0,0 0 0,-1 0 0,1 0 0,0 0 0,0 0 0,0-1 0,0 1 0,0 0 0,0 0 0,0 0 0,-1 0 0,1 0 0,0 0 0,0 0 0,0 0 0,0 0 0,0 0 0,-1 0 0,1 0 0,0 0 0,0 0 0,0 0 0,0 0 0,-1 0-1,1 0 1,0 0 0,0 0 0,0 0 0,0 0 0,0 0 0,0 0 0,-1 0 0,1 1 0,0-1 0,0 0 0,0 0 0,0 0 0,0 0 0,0 0 0,0 0 0,-1 0 0,1 0 0,0 1 0,0-1 0,0 0 0,0 0 0,0 0 0,0 0 0,-4-15 1220,19-77 47,-14 88-1265,0-1 1,1 0-1,-1 1 1,1-1-1,0 1 1,0 0-1,1-1 1,-1 1-1,1 0 1,0 0-1,0 1 0,0-1 1,5-3-1,-7 6-86,1-1 0,0 0 0,-1 1 0,1-1 0,0 1 0,0-1-1,0 1 1,1 0 0,-1 0 0,0 0 0,0 0 0,1 0 0,-1 1-1,0-1 1,1 1 0,-1-1 0,0 1 0,1 0 0,-1 0 0,1 0-1,-1 0 1,1 0 0,-1 1 0,0-1 0,1 1 0,-1-1 0,0 1-1,3 1 1,1 2-853,1 0-1,-1 0 1,0 1-1,0 0 1,-1 0-1,0 0 1,7 8-1,0 4-374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21 104 2929,'43'39'2123,"-42"-38"-2009,0-1 1,1 1-1,-1 0 0,0 0 1,0-1-1,0 1 1,1-1-1,-1 1 1,0-1-1,0 1 0,1-1 1,-1 0-1,1 0 1,-1 0-1,0 0 1,1 0-1,-1 0 0,0 0 1,1 0-1,-1 0 1,0-1-1,1 1 1,-1 0-1,0-1 0,0 1 1,1-1-1,1-1 1,2 0 263,0 0-60,29-15 1664,-33 16-1912,1 0 0,-1 0 0,0 0 0,0 0 0,0 0 0,0-1 0,0 1 0,0 0 0,0 0 0,0-1 0,0 1 0,-1-1 0,1 1 0,-1-1 0,1 1 0,-1-1-1,1 1 1,-1-1 0,0-2 0,1-2 87,-1 1-1,1 0 0,0 0 0,1 0 1,1-5-1,2-6 211,-5 15-347,0-1 0,0 1 0,0 0 0,-1 0 0,1 0 1,0-1-1,-1 1 0,1 0 0,-1 0 0,1 0 0,-1 0 0,0 0 1,1 0-1,-1 0 0,0 0 0,0 0 0,1 0 0,-1 0 1,0 1-1,0-1 0,0 0 0,0 1 0,0-1 0,0 0 1,-1 1-1,1-1 0,0 1 0,0 0 0,-2-1 0,-37-10 149,37 10-149,-2 0-9,-1 0 0,1 0 0,-1 1 0,1-1 0,-1 1 0,1 1 0,-1-1 0,1 1 0,0 0 0,-1 0-1,-4 2 1,7-2-20,1 0-1,0 0 1,0 0 0,0 0-1,-1 0 1,1 1-1,1-1 1,-1 1-1,0-1 1,0 1-1,0 0 1,1 0-1,-1 0 1,1 0-1,0 0 1,-1 0 0,1 0-1,0 0 1,0 0-1,0 1 1,1-1-1,-1 0 1,0 1-1,1-1 1,-1 4-1,1-5-151,0 1 0,1-1-1,-1 1 1,0 0 0,1-1-1,-1 1 1,1-1 0,-1 1-1,1-1 1,0 0 0,0 1-1,0-1 1,-1 0 0,1 1 0,0-1-1,1 0 1,-1 0 0,0 0-1,0 0 1,0 0 0,1 0-1,-1 0 1,0 0 0,1-1-1,-1 1 1,1 0 0,-1-1-1,1 1 1,-1-1 0,4 1-1,9-2-1047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4065,'9'1'5009,"-19"11"-2319,-18 47-1831,-24 68 0,-67 176-131,104-262-750,-16 70 1,29-108-305,1-10-32,1 3 128,1 0 0,-1 1 0,1-1 0,-1 1 0,1-1 0,2-4 0,22-66-4329,-10 32 3238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5321,'-13'18'2489,"5"1"-497,-18-5-1840,7 1-88,10 1-64,9 1-184,-2-14-680,2-22-1113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5481,'52'-8'2007,"-51"8"-1954,1 0-1,-1 0 1,0 0-1,0 0 1,0 0-1,0 0 0,0 0 1,1 0-1,-1 0 1,0 1-1,0-1 1,0 0-1,0 1 1,0-1-1,0 1 1,0 0-1,0-1 0,0 1 1,0 0-1,0-1 1,0 1-1,-1 0 1,1 0-1,0 0 1,0 0-1,-1 0 1,1 0-1,0 0 0,-1 0 1,1 0-1,0 2 1,0 0-64,0 0 1,-1 0-1,1 0 0,-1 1 1,1-1-1,-1 0 1,0 5-1,0-2 57,-1 1 0,0 0-1,0-1 1,0 1 0,-1-1 0,0 1 0,-3 7 0,2 9 299,2-12 226,-4-19 921,3 4-1282,1 3-149,1 0 0,-1 0 1,0 0-1,1-1 0,-1 1 0,1 0 0,0 0 0,-1 0 0,1-1 0,0 1 1,-1 0-1,1 0 0,0-1 0,0 1 0,0 0 0,0 0 0,0-1 0,1 1 1,-1 0-1,0 0 0,1-1 0,-1 1 0,0 0 0,1 0 0,-1 0 0,1 0 1,0 0-1,-1-1 0,1 1 0,0 0 0,0 1 0,2-3 0,-1-1 24,1 1-1,0-1 0,-1 0 0,1 1 0,-1-1 0,0 0 1,-1-1-1,1 1 0,-1 0 0,1-1 0,-1 1 1,-1 0-1,1-1 0,0-6 0,-1 6-67,0 0 0,1 1-1,-1-1 1,1 1 0,1-1-1,-1 1 1,0 0 0,1-1-1,0 1 1,0 0 0,0 0-1,1 0 1,4-6 0,-5 8-174,0 0 0,0 1 1,0-1-1,0 0 0,0 1 0,0-1 1,0 1-1,1 0 0,-1 0 1,0 0-1,1 0 0,-1 0 1,1 0-1,-1 1 0,1-1 0,0 1 1,-1 0-1,1 0 0,-1 0 1,1 0-1,0 0 0,-1 0 1,5 2-1,14 5-789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23 4857,'-4'-20'6260,"-1"18"-4886,-2 12-1025,3 0-325,1 1 0,0-1 0,0 1 0,1-1 0,1 1 0,0 0 0,0 0 0,1 0 0,0 0 0,1 0 0,3 13 0,0-1 31,-2-17 18,0 1 0,-1 0 0,0 0 0,0 0 0,-1 0 0,0 0 0,0 0-1,0 0 1,-3 9 0,3-16-56,0 0 0,0 1 0,0-1 0,0 0 0,0 1 0,0-1 0,-1 0 0,1 1 0,0-1 0,0 0 0,0 1 0,-1-1 0,1 0 0,0 1-1,0-1 1,-1 0 0,1 0 0,0 1 0,-1-1 0,1 0 0,0 0 0,-1 0 0,1 0 0,0 1 0,-1-1 0,1 0 0,0 0 0,-1 0 0,1 0 0,-1 0 0,1 0 0,0 0-1,-1 0 1,-14-8 269,-14-25-163,23 26-98,-4-2 56,-7-7-711,17 15 540,-1 1-1,1-1 0,0 1 1,-1-1-1,1 1 0,0-1 1,-1 1-1,1-1 1,0 1-1,0-1 0,-1 0 1,1 1-1,0-1 1,0 1-1,0-1 0,0 0 1,0 1-1,0-1 0,0 1 1,0-1-1,0 0 1,0 1-1,0-1 0,0 0 1,1 1-1,-1-1 0,0 0 1,9 1-2708,6 0 1186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 4929,'3'-8'2209,"10"5"-801,-9 13-848,2 17-144,-6 9 64,0 10 32,0 10 40,-3-2-16,0-3-175,-4-5-137,4-10-488,-4-7-553,-7-9 529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5257,'-16'1'2361,"20"6"823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23 5049,'1'-7'2249,"-2"1"-1081,-1 2-264,2 3-192,0-1-168,0 1-168,0-1-64,3 2-144,11 2-56,7 2-112,30 7-16,-32 1-376,-2 2-632,-8-5 672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3905,'2'-38'2016,"-1"3"-511,1 5-65,2 24-408,2 6-192,0 31-312,0 18-184,4 18-79,4 18-81,-5-3-104,-2-4-24,1-1-16,-7-13-8,-1-1-24,2 12-136,-14-2-817,-9-3 9,-1 7 440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6:2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725 171 1104,'5'-8'999,"-1"-1"0,-1 0 0,5-14 0,-5 14-809,-1-1-1,0 0 1,-1-1 0,0 1 0,-1-10 0,0 18-143,0 0 1,0 0 0,-1 1-1,1-1 1,0 0 0,-1 1-1,0-1 1,1 0 0,-1 1-1,0-1 1,0 1 0,0-1-1,0 1 1,0 0 0,0-1-1,0 1 1,-1 0 0,1 0-1,0 0 1,-1 0-1,1 0 1,-1 0 0,-2-2-1,-3 1 140,0-1-1,0 1 0,0 0 1,-11-1-1,2 0-184,11 2 7,1 1 0,-1 0 0,0 0 0,0 1 0,1-1 0,-1 1 0,0 0 0,1 1 0,-1-1 0,1 1 0,-1 0 0,1 0 0,-6 4 0,-23 7 92,-102 18 924,44-11-524,87-18-486,0-1 0,1 1 0,-1 0 0,1 0 0,-1 0 0,1 0 0,0 0 0,0 1 0,0 0 1,-3 3-1,2-2-8,0 0 1,0 0-1,0-1 1,0 0-1,-1 0 1,-5 3 0,-4 0-5,7-4-5,0 1 0,0 0 0,0 0 1,0 1-1,0 0 0,1 0 0,-1 0 1,1 1-1,0 0 0,1 0 0,-1 1 1,1 0-1,-8 11 0,0 4 15,-25 30-1,26-37-10,1 0 1,1 1 0,0 0-1,1 1 1,-8 18-1,8-13 1,4-9 2,0 0-1,1 1 1,1-1-1,-4 22 1,7-21 2,0 0 1,1 0-1,0 0 1,1 0-1,0 0 1,6 16-1,3 17 18,-9-39-21,0 0 0,0 0 1,0 0-1,1-1 0,0 1 1,1-1-1,0 1 0,0-1 0,0 0 1,0-1-1,1 1 0,0-1 1,0 0-1,1 0 0,-1 0 0,1-1 1,0 0-1,7 4 0,276 91 92,-257-93-72,0 0 0,1-2-1,45 0 1,34 3 67,-28 1-34,86-5 1,-146-3-47,28-3 265,1-3 0,-2-2 1,56-15-1,-98 21-119,-1-1 0,1 0 0,-1-1 0,1 1 0,-1-1 1,0-1-1,-1 0 0,8-6 0,4-4-53,26-30 1,12-11 12,-53 53-106,-1 0-1,1 1 1,0 0-1,0 0 1,0 0 0,0 0-1,0 1 1,5-2 0,-6 3-1,0-1 0,0 0 0,-1 0 1,1 0-1,0 0 0,-1 0 0,1-1 1,-1 1-1,0-1 0,1 1 0,-1-1 0,0 0 1,0 0-1,0 0 0,0 0 0,0 0 1,2-5-1,4-10 109,0 0 0,-2 0 0,0-1 0,-1 0 0,0 0 0,-2-1 0,0 1 0,0-21 0,-3 32-93,0 0 1,-1 1-1,0-1 1,0 0-1,0 1 1,-1-1-1,0 1 1,0-1-1,-1 1 1,0 0-1,0 0 0,0 0 1,-8-10-1,-5-5 19,-2 1-1,-23-21 0,22 22-6,7 7-15,2 1 5,-1 0-1,1 1 1,-2 1-1,1 0 0,-1 1 1,-21-11-1,-4 2 36,-1 2 0,-66-16 0,-85-6 13,17 16-50,147 20-21,0 1 0,-1 1-1,1 1 1,-44 10 0,49-6 9,1 2 1,0 0 0,0 1-1,1 1 1,0 1-1,-21 17 1,33-24-15,-34 31-998,2 6-2124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4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15 6777,'-6'-13'2754,"3"12"-914,4 23-190,0 0-1491,11 330 1435,-4-194-1295,-8-152-278,0 1 1,0-1 0,-1 0 0,0 0-1,0 0 1,-1 0 0,1 1 0,-1-2 0,0 1-1,-1 0 1,-3 6 0,6-12-19,0 1 0,0 0 0,0 0 0,0 0 1,0 0-1,0 0 0,0 0 0,0 0 0,0-1 0,0 1 0,0 0 0,0 0 0,1 0 1,-1 0-1,0 0 0,1 0 0,0 2-1415,-1-5 864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287 28 5113,'0'-1'167,"0"0"1,0-1-1,0 1 1,-1 0-1,1 0 0,0 0 1,-1 0-1,1-1 1,-1 1-1,1 0 0,-1 0 1,1 0-1,-1 0 0,0 0 1,1 0-1,-1 0 1,0 0-1,0 1 0,0-1 1,0 0-1,0 0 0,0 1 1,0-1-1,0 0 1,0 1-1,0-1 0,0 1 1,0 0-1,0-1 1,-1 1-1,1 0 0,0-1 1,0 1-1,0 0 0,-3 0 1,-2 2 2,0 0-1,1 0 1,-1 0 0,1 1 0,-1 0-1,-7 5 1,12-8-177,-39 21 435,30-17-333,1 0 0,0 1 0,1 0-1,-1 0 1,1 1 0,0 0 0,0 0 0,-10 13 0,8-7-50,2 1 0,-1 1 0,2-1 0,0 1 0,1 1 0,0-1 0,1 1 0,0 0 0,1 0 0,1 1 0,1-1 0,0 1 0,1-1 0,1 1 1,0 0-1,1-1 0,0 1 0,6 22 0,-5-34-42,-1 1 0,1-1 1,-1 0-1,1 0 1,0 0-1,1-1 0,-1 1 1,1 0-1,0-1 0,-1 1 1,2-1-1,-1 0 0,0 0 1,5 3-1,-2-2 4,0-1 0,1 1-1,-1-1 1,1-1 0,-1 1 0,1-1 0,0 0 0,9 1-1,-2-1 19,0-1 1,0-1-1,0 0 0,0 0 0,1-2 0,-1 1 0,0-2 0,18-5 0,-30 7-14,1 0 0,-1 0 0,1 0 0,-1 0 0,1 0 1,-1-1-1,0 1 0,1-1 0,-1 1 0,0-1 0,0 0 0,0 0 0,0 0 0,0 0 0,1-2 0,-2 2 1,-1 0 0,1 0 0,0 1 0,-1-1 0,1 0 0,-1 0 0,1 0 0,-1 0 0,0 1 0,0-1 0,0 0 0,0 0 0,0 0 0,0 0 0,-1 0 0,1 0 0,-1-2 0,-1 0 10,0 1-1,0-1 0,0 1 1,0-1-1,0 1 0,-1 0 1,1-1-1,-1 1 0,0 1 1,0-1-1,0 0 1,-1 1-1,1-1 0,0 1 1,-1 0-1,0 0 0,1 0 1,-1 1-1,-5-2 0,-11-1 56,0 0 0,-1 2-1,1 0 1,0 1 0,-1 1-1,1 1 1,-29 5 0,46-6-77,1 1 0,0-1 0,-1 0 1,1 1-1,-1 0 0,1-1 0,0 1 0,-1 0 1,1 0-1,0 0 0,0 1 0,0-1 0,0 0 0,0 1 1,0 0-1,0-1 0,0 1 0,1 0 0,-1 0 1,0 0-1,1 0 0,0 0 0,0 0 0,-1 0 1,1 0-1,0 1 0,-1 3 0,2-6-33,0 1 0,0-1 0,0 1-1,-1-1 1,1 1 0,0-1 0,0 1 0,0-1-1,0 1 1,0-1 0,0 1 0,0-1 0,0 1-1,0-1 1,0 1 0,0-1 0,0 1 0,1-1-1,-1 1 1,0-1 0,0 1 0,0-1 0,1 1-1,-1-1 1,0 1 0,0-1 0,1 0 0,-1 1-1,1 0 1,16 3-2245,5-2 1161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0 6417,'-3'10'3769,"4"12"-3053,-1-14-238,-9 152 1003,0-20-1094,11 15 692,17-169 612,-8 6-1654,0-1 0,0 0 0,-1 0 0,10-12 0,-1 1-9,0-1 8,-1-1 0,23-35-1,-27 36 5,29-34-1,-41 53-48,1-1 0,-1 1 0,1-1 0,-1 1 0,1 0 0,0 0 0,0 0 0,0 0 0,0 1 0,0-1 0,0 1 0,5-2-1,5-3-204,-12 6 120,-1 0 0,0 0 0,1 0 0,-1-1 0,0 1 0,1 0 0,-1 0 0,0 0 0,1 0 0,-1-1 0,0 1 0,0 0 0,1 0 0,-1-1 0,0 1 0,0 0 0,1 0 0,-1-1 0,0 1 1,0 0-1,0-1 0,0 1 0,1 0 0,-1 0 0,0-1 0,0 1 0,0 0 0,0-1 0,0 1 0,0-1 0,0 1 0,0 0 0,0-1 0,0 1 0,0 0 0,0-1 0,0 1 0,0-1 0,-7-5-1188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2272,'-3'0'271,"-21"2"2022,23-2-2233,1 0 1,-1 0 0,1 0-1,-1 0 1,1 0-1,-1 0 1,1 0 0,-1 0-1,1 0 1,-1 1-1,1-1 1,-1 0 0,1 0-1,-1 1 1,1-1-1,-1 0 1,1 1 0,0-1-1,-1 1 1,1-1-1,0 0 1,-1 1 0,1-1-1,0 1 1,0-1-1,-1 1 1,1-1 0,0 1-1,0-1 1,0 1-1,-1-1 1,1 1 0,0 0-1,0 0 7,1 0-1,-1 0 1,0 0-1,0-1 1,0 1-1,0 0 1,0 0 0,0 0-1,0 0 1,0 0-1,-1 0 1,1 0-1,0 0 1,-1-1-1,1 1 1,0 0 0,-1 0-1,1 0 1,-1 0-1,1-1 1,-1 1-1,1 0 1,-1-1-1,0 1 1,-1 1 0,1-2-16,0 0 0,-1 1 1,1-1-1,-1 1 0,1-1 1,-1 0-1,1 0 0,-1 0 1,1 0-1,-1 0 0,1 0 1,-4-1-1,9-20 3822,4 16-3824,-1 3-46,0 1 0,0-1 0,0 2 0,11-2 0,-16 2-2,0 1 0,0-1 1,1 0-1,-1 0 0,0 1 0,0 0 0,1-1 0,-1 1 0,0 0 0,0 0 0,0 0 0,0 0 0,0 0 0,0 1 0,-1-1 0,1 0 0,0 1 0,1 2 0,20 21 15,-15-15-9,1-1 0,-1 1 0,-1 1 0,0 0-1,7 12 1,-1 7 18,-7-15-15,1 0 0,0 0-1,17 24 1,-19-33-1,-1 1 0,1 0 0,-2-1 0,1 2-1,-1-1 1,0 0 0,2 9 0,-4-13 19,0-1 1,-1 1-1,1-1 1,-1 0-1,0 1 1,0-1-1,0 1 1,0-1-1,0 1 0,0-1 1,-1 1-1,1-1 1,-1 1-1,0-1 1,1 1-1,-1-1 1,0 0-1,-1 0 0,1 1 1,0-1-1,-1 0 1,1 0-1,-1 0 1,1-1-1,-1 1 1,-3 2-1,-6 6 66,0 0 0,1 0 0,-13 16 0,12-13-71,0 0 0,-16 12 0,23-22-25,1 0 0,-1 0 0,1 0-1,0 1 1,0-1 0,0 1 0,0-1-1,1 1 1,-1 0 0,1 0 0,0 0-1,-2 7 1,1-3-147,-1-8-251,3-1 135,1 0-1,-1 0 1,1 0-1,-1 0 1,1 0-1,-1 0 0,1 0 1,0 1-1,-1-1 1,1 0-1,0 0 1,0 0-1,0-2 1,0 1-494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6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7890,'0'19'3424,"3"2"-2055,7 0-633,8 1-96,9 0-456,5-1-80,14 0-80,4-6-464,28 6 320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7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33 106 5545,'-8'-6'347,"6"4"-174,0 0 0,0 1 0,0-1-1,0 0 1,0 1 0,0 0 0,-1-1 0,-2 0-1,3 8 491,7 15-144,-1-13-129,-1 0 0,1 0 0,10 14 0,5 10 414,-15-24-597,-1 0 0,0 0 0,-1 1 1,0-1-1,2 16 0,-4-24-91,-3-8 1062,0-3-1107,1 1 0,0-1-1,1 0 1,0 0 0,1 0 0,0 0 0,0 0 0,4-15 0,-2 15 20,0-1 0,1 1 0,1 0 0,7-18 0,-9 24-57,1 0-1,-1 1 0,1-1 1,0 1-1,0 0 1,0 0-1,1 0 1,-1 0-1,1 0 1,0 1-1,0 0 0,7-5 1,-10 7-33,1 1 0,-1 0 0,0-1 0,1 1 0,-1 0 0,0-1 0,1 1 0,-1 0 0,0 0 0,1 0 1,-1 0-1,1 1 0,-1-1 0,0 0 0,1 0 0,-1 1 0,0-1 0,1 1 0,-1-1 0,0 1 0,0 0 0,0-1 0,1 1 0,-1 0 0,0 0 0,0 0 0,0 0 0,0 0 1,0 0-1,-1 0 0,1 0 0,1 2 0,2 3-3,0 1 1,-1-1 0,0 0-1,5 12 1,1 18 3,8 20 109,-16-52-127,1-1 1,-1 1-1,1 0 0,0-1 0,0 0 0,1 0 0,-1 0 0,0 0 0,1 0 0,0 0 0,4 4 1,-2-6-170,-1 1 0,1-1 1,-1 1-1,1-1 0,-1 0 1,1-1-1,0 1 0,-1-1 1,1 0-1,6-1 0,3 1-193,87 11-396,-14-2 776,-33-3-2,-49-6 2,-1 1 1,1-1-1,-1-1 1,0 1-1,1 0 1,-1-1-1,1 0 1,-1 0-1,4-2 1,-3 1 4,-1 0 0,-1-1 0,1 1 0,0-1 0,5-5 0,-5 5 0,-3 0 2,1 0 0,0 0-1,0 1 1,-1-1 0,1 0 0,-1 0-1,0 0 1,0 0 0,0-1 0,-1 1-1,1 0 1,-1 0 0,1-1 0,-1 1-1,0 0 1,-1 0 0,1-1 0,-1-4-1,0 1 37,1 4 11,-1-1 0,1 1 0,-1 0 0,0-1 0,0 1 0,0 0 0,0 0 1,-1 0-1,1 0 0,-1 0 0,0 0 0,0 0 0,0 0 0,0 1 0,0-1 0,-1 1 0,1 0 0,-1-1 0,0 1 0,1 0 1,-1 1-1,0-1 0,0 0 0,0 1 0,0 0 0,-1-1 0,1 1 0,0 1 0,0-1 0,-1 0 0,1 1 0,-1-1 0,1 1 1,0 0-1,-1 0 0,1 1 0,-1-1 0,1 1 0,0-1 0,-5 3 0,-15 3 165,-31 6 0,39-9-185,0 1 1,0 1 0,1 0 0,-1 1-1,1 0 1,-19 12 0,29-15-36,0 1 0,0-1 0,0 0 0,0 1 0,0 0-1,1 0 1,-1 0 0,1 0 0,0 1 0,1-1 0,-1 1 0,1-1 0,0 1 0,0 0 0,0 0 0,1 0 0,-1 0 0,1 1 0,0 5 0,1-10-8,0 0 1,0 1 0,0-1 0,0 0 0,0 0 0,1 1 0,-1-1 0,0 0 0,1 0 0,-1 0-1,1 1 1,-1-1 0,1 0 0,-1 0 0,1 0 0,0 0 0,0 0 0,0 0 0,-1 0 0,1 0-1,0 0 1,0 0 0,0-1 0,0 1 0,1 0 0,-1-1 0,0 1 0,0-1 0,0 1 0,0-1-1,3 1 1,4 1-253,0 0 0,1-1 0,-1 0 0,9-1 0,-13 0 51,47 0-2393,-9-1 1078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8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4 7090,'8'-3'4401,"-7"12"-2819,-1 9-1714,1-5 162,1 32 451,-5 73 1,-2-63-206,4-28-149,-10 48 0,9-67-117,0 1-1,1 0 1,0 0-1,1 11 0,0-18-5,0 1-1,0-1 0,1 0 1,-1 1-1,1-1 0,0 0 1,-1 1-1,1-1 0,2 3 1,-2-4 0,-1 0-1,1 0 1,-1 0 0,1-1 0,0 1 0,0 0-1,0-1 1,-1 1 0,1 0 0,0-1 0,0 1-1,0-1 1,0 1 0,0-1 0,0 0 0,0 1 0,0-1-1,0 0 1,0 0 0,0 0 0,0 0 0,1 0-1,0 0 8,-1 0-1,0-1 0,0 1 1,0 0-1,0-1 0,0 1 0,0-1 1,0 1-1,0-1 0,0 0 0,0 0 1,0 1-1,0-1 0,-1 0 1,1 0-1,0 0 0,0 0 0,-1 0 1,1 0-1,-1 0 0,1 0 0,-1 0 1,1 0-1,-1 0 0,0 0 1,1 0-1,-1 0 0,0-1 0,0 1 1,0 0-1,0 0 0,0 0 0,0-2 1,0-1 5,0 0 1,0-1 0,0 1-1,-1 0 1,1 0-1,-1 0 1,0 0 0,-2-4-1,2 4-4,-1 1 0,0 0 0,0 0 0,0 0 0,0 0 0,-1 0 0,1 0 0,-1 0 0,1 1 0,-1-1 0,0 1 0,-6-4 0,7 6 2,0-1-1,0 0 1,0 0-1,0 1 1,-1 0-1,1-1 1,0 1-1,0 0 1,-1 0-1,1 0 1,0 0-1,0 0 1,-1 1 0,1-1-1,0 1 1,0-1-1,0 1 1,0 0-1,-1 0 1,1 0-1,-3 2 1,-3 2 9,0 0-1,0 0 1,1 0 0,-1 1 0,-11 13 0,18-17-25,-1 0 0,1-1 0,-1 1 0,1 0 0,0 0 0,0 0 0,0 0-1,0 0 1,0 1 0,0-1 0,1 0 0,-1 0 0,1 1 0,0-1 0,-1 0 0,1 0 0,0 1 0,0-1 0,1 0 0,-1 1 0,0-1 0,1 0 0,-1 0-1,1 1 1,0-1 0,0 0 0,0 0 0,0 0 0,0 0 0,2 2 0,0 0 4,0-1 0,0 0 1,1 0-1,-1 0 0,1-1 0,0 1 1,-1-1-1,1 0 0,1 0 0,-1 0 1,0 0-1,0-1 0,1 0 0,-1 0 0,0 0 1,1 0-1,-1-1 0,1 1 0,7-2 1,0 1-43,1 0 0,-1-1 1,0-1-1,0 0 0,24-8 1,-22 6-84,0 1-1,0 1 1,1 0 0,0 1 0,28 2 0,-22-1 135,-9-1-14,1-1 0,0 0 0,-1-1 0,0 0 0,24-10 0,-30 11 9,-1 0 0,0 0 0,1 0 0,-1-1 0,0 0 0,-1 0 0,1 0 0,6-7 0,-10 9-1,0-1 0,0 1 0,0-1 0,0 1 0,0-1-1,0 0 1,-1 1 0,1-1 0,-1 0 0,1 0 0,-1 1-1,0-1 1,0 0 0,1 0 0,-1 0 0,-1 1 0,1-1 0,0 0-1,0 0 1,-1 0 0,1 1 0,-1-1 0,1 0 0,-1 0-1,0 1 1,0-1 0,1 1 0,-1-1 0,-3-2 0,3 1 5,-1 0 0,0 1 0,0-1 0,-1 1 0,1-1 0,0 1 0,-1 0 0,1 0 0,-1 0 0,0 0 0,0 0 0,0 1 0,1-1 1,-1 1-1,-5-1 0,3 0 16,0 1 1,-1 0 0,0 1-1,1 0 1,-1-1-1,1 2 1,-1-1-1,-7 2 1,1 0 26,1 1-1,-1 1 1,1 0-1,0 0 1,0 1-1,0 1 1,-16 10-1,23-13-48,1 0 0,-1 1 0,1-1 0,-1 1 0,1 0 0,0 0 0,0 0 0,1 0 0,-3 5-1,4-6-5,-1 0-1,1 0 1,0 0-1,0 0 0,0 0 1,0 0-1,1 0 1,-1 0-1,1 0 0,0 0 1,0 0-1,0 1 1,0-1-1,2 5 0,-2-7 2,1 0 0,0 1-1,0-1 1,-1 0 0,1 0-1,0 0 1,0 1-1,0-1 1,1 0 0,-1-1-1,0 1 1,0 0 0,0 0-1,1 0 1,-1-1 0,0 1-1,1 0 1,-1-1-1,1 0 1,1 1 0,3 1-1,3 3-188,1-2-1,0 1 0,0-2 1,1 1-1,-1-1 0,15 1 1,63-4-2104,-82 1 2153,44-2-1189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 6337,'-16'-3'5747,"18"3"-4608,32 6 66,-28-5-1139,90 9 758,-77-9-682,0 2 0,0-1 0,21 8 0,-31-8-109,0 1-1,0 1 1,-1-1 0,1 2 0,-1-1-1,0 1 1,0 0 0,10 9 0,-17-13-26,0 0 1,0 0 0,1 0-1,-1-1 1,0 1-1,1 0 1,-1-1 0,1 1-1,-1-1 1,1 0-1,-1 1 1,1-1 0,-1 0-1,1 0 1,0 0-1,-1 0 1,1 0 0,2-1-1,29-8-828,-15 3-159,9 3 339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3897,'0'1'371,"-1"0"0,1 0 1,-1 0-1,1 0 0,0 0 0,-1 0 1,1 0-1,0 0 0,0 0 1,0 0-1,0 0 0,0 0 0,0 0 1,0 1-1,10 27 841,-4-14-321,-2-2-648,-1-5-91,-1-1-1,1 1 1,0-1 0,0 0-1,1 0 1,0 0 0,7 9-1,-11-16-12,9 11 668,-10-6-579,-10-3 109,0-5-384,-15-2 477,25 5-553,1 0-1,-1 0 1,0 0 0,0 0-1,1 0 1,-1 0-1,0 0 1,1 0-1,-1 0 1,0 0 0,1 0-1,-1 1 1,0-1-1,1 0 1,-1 0 0,0 1-1,1-1 1,-1 0-1,1 1 1,-1-1 0,1 1-1,-1-1 1,1 1-1,-1-1 1,1 1 0,-1-1-1,0 2 1,0 7-1043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10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0 6065,'-18'21'2753,"5"13"-1177,-2-5-936,7 3-72,2-6-295,5-7-121,2-2-96,4-7-16,7 2-841,-3-9-2151,12 7 2016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1:00:19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969 264 4393,'21'-18'502,"-17"15"-409,1 0 0,-1-1 0,0 1 0,0-1 0,-1 0 0,1 0 0,-1-1 0,0 1 0,0-1 0,0 1 0,-1-1 0,1 0-1,-1 0 1,1-6 0,12-13 181,-14 23-250,0 0 1,0-1 0,0 1-1,0 0 1,-1 0-1,1-1 1,0 1 0,0 0-1,-1-1 1,1 1 0,-1-1-1,1 1 1,-1-1 0,0 1-1,1-1 1,-1 1-1,0-1 1,0 1 0,0-1-1,0 0 1,0 1 0,-1-1-1,1 1 1,0-1 0,-1 1-1,1-1 1,-1 1-1,1 0 1,-1-1 0,0 1-1,0-1 1,0 1 0,0 0-1,0 0 1,-1-2 0,-4-5 191,-1 0 0,0 0 0,0 0 0,-1 1 1,0 1-1,0-1 0,0 1 0,-1 0 0,0 1 1,0 0-1,-1 1 0,1 0 0,-1 0 0,0 1 1,0 0-1,0 1 0,0 0 0,0 0 0,-11 1 1,-1 0-155,1 1 1,-1 1-1,1 1 1,0 1 0,-1 1-1,2 1 1,-1 0 0,-30 13-1,12 0-66,1 2 0,0 1 0,2 2-1,-58 46 1,43-25 10,3 1-1,-58 72 0,74-79 17,2 1 0,1 2 1,-31 61-1,52-87-24,1 1 0,1-1 0,0 1 0,1 0 0,1 0 0,0 0 0,1 1 0,1-1 0,1 1 0,0 0 0,1-1 0,1 1 0,5 29 0,-2-29-8,1-1-1,1 0 1,0 0-1,1-1 0,1 1 1,0-2-1,1 1 1,1-1-1,0 0 0,0-1 1,2-1-1,0 1 1,0-2-1,1 0 1,0 0-1,25 14 0,-17-13 38,1-1 0,1-1-1,0-1 1,0-1-1,0-1 1,1-1-1,0-1 1,0-1-1,1-1 1,46-1-1,-37-3 214,0-1-1,0-3 0,-1 0 1,0-2-1,61-21 0,-76 21-105,1-1 0,-1-1 0,-1-1 0,0 0 0,0-1 0,-1-1 0,0-1 0,-1 0 0,-1-1 0,0 0 0,15-22 0,-15 18 50,-2-1-1,0 0 1,-1-1 0,-1-1 0,0 0 0,-2 0 0,-1 0 0,0-1 0,6-42 0,-9 21 58,-1 1 1,-3-1 0,-6-61 0,2 71-231,-1 0 1,-1 1-1,-2-1 1,-1 1-1,-2 1 1,-19-41 0,23 59-46,0 0 0,-1 0 0,0 0 0,-1 1 1,-1 1-1,0-1 0,0 1 0,-1 1 0,-1 0 1,1 1-1,-2 0 0,1 1 0,-18-9 0,17 12-260,0 0 0,-1 0 0,1 2-1,-1-1 1,0 2 0,0 0 0,0 1-1,-1 0 1,1 1 0,0 0-1,0 1 1,0 1 0,-20 5 0,-38 13-922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28:4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573 259 6065,'-26'29'646,"0"-1"-1,-2 0 1,-61 44-1,77-63-605,1 1 0,1 0 0,0 0 0,-16 22-1,-29 54-85,25-39 8,24-37 25,0 0 0,1 0 1,0 1-1,0-1 0,-4 17 0,8-21 10,-1 0 1,1 1-1,1-1 0,-1 0 0,1 0 0,0 0 0,1 1 1,-1-1-1,1 0 0,1 0 0,-1 0 0,4 10 1,1-3 8,1-1 0,0 1 0,1-1 0,1-1 0,-1 1 1,16 14-1,70 62 72,-57-57-43,1-1 0,1-3 0,66 36 0,-73-47 26,0-1 0,1-2 0,0-2 0,1-1 0,55 9 1,131 6 683,-170-22-405,1-3 0,67-7 0,-88 2-139,0-2-1,0-1 1,0-1-1,-1-1 1,-1-1-1,0-2 1,-1-1-1,0-1 0,-1-2 1,0 0-1,-2-2 1,0 0-1,-1-2 1,-2-1-1,35-43 1,-47 53-141,0 0 1,-2 0 0,1-1 0,-2-1 0,0 1-1,0-1 1,-1 0 0,-1 0 0,0-1 0,-1 1-1,-1-1 1,0 0 0,-1 1 0,-1-1-1,0 0 1,-1 0 0,0 0 0,-7-25 0,0 15-59,0-1 1,-2 1 0,-1 1-1,-1 0 1,-2 0 0,0 1-1,-1 1 1,-1 1 0,-1 0-1,-38-36 1,7 17-4,-1 3 1,-3 2 0,0 2-1,-86-40 1,60 40 1,-1 4 0,-144-35 0,179 54-15,-2 2-1,1 1 0,-1 3 1,1 2-1,-1 2 0,0 1 1,-66 12-1,62-3-199,0 2 0,-52 21 1,81-24-145,0 0 1,1 1 0,0 1 0,0 1-1,1 1 1,1 1 0,-19 17 0,-16 23-2088,0 0 1081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3565 5121,'0'3'3507,"0"6"-2509,21-11-623,-1 0 1,1-1-1,37-12 1,-47 11-301,-1-1-1,0 1 1,0-2 0,-1 1 0,10-9 0,-10 8-4,0 0 1,0 1-1,0 0 1,12-5 0,19-3 84,29-12-6,-40 13-123,-13 5-18,0 1 0,-1-2 1,0 0-1,16-12 1,-27 17-6,1-1 1,0 1 0,0 1-1,0-1 1,0 1 0,0-1 0,0 1-1,1 1 1,-1-1 0,1 1-1,-1 0 1,1 0 0,0 1 0,8 0-1,-2 0 11,1-1 0,-1-1 0,1 0 1,-1 0-1,0-1 0,19-7 0,-25 7-9,0-1 1,1 0 0,-1 0 0,-1 0 0,1-1-1,9-9 1,-8 8 1,0-1 0,0 1 1,15-9-1,65-30 114,98-36 0,-163 72-97,4-2-20,0 1 1,1 2-1,0 0 0,1 2 1,-1 1-1,1 1 0,34 0 1,-28 5-6,-13 1 2,-1-1-1,1-1 0,0-1 0,-1-1 1,1-1-1,33-8 0,-12-5 16,-3 2 46,70-18 0,147-33 143,-156 37-189,33 1-16,-86 19-1,89-28 0,-9-19 7,-17 6 1,46 1-2,-27 9-5,-10 1-10,2 5-1,130-16 0,-175 34 31,122-39 0,161-48 42,-14 4-1,9-20 146,-150 36-59,33-10 326,-149 63-27,-2-3-1,124-65 1,65-41-312,-195 99-127,128-48 3,-132 58 0,-1-4 0,92-53 0,-91 43 38,143-58 0,-47 25 10,35-13-18,64-32 67,-213 88 53,1 4 0,102-37 0,-43 31 22,-13 3-12,116-51 1,98-44 12,40-18-91,-228 84-76,238-74 0,-62 39 12,-232 72-20,28-18 4,-99 41-39,23-9-69,-26 9 56,0 1 0,-1 0 0,1-1 0,-1 1 0,0-1 0,1 1 0,-1-1 0,1 1 0,-1-1 0,0 1 1,1-1-1,-1 1 0,0-1 0,0 0 0,1 1 0,-1-1 0,0 1 0,0-1 0,0 0 0,0 1 0,0-1 0,0 0 0,0 1 0,0-1 0,0 0 0,0 1 0,0-1 0,0 1 0,0-1 1,0 0-1,-1 1 0,1-1 0,0 1 0,0-1 0,-1 0 0,1 1 0,-1-1 0,1 1 0,0-1 0,-1 1 0,1-1 0,-1 1 0,1 0 0,-1-1 0,-15-14-1670,10 11-991,10 7 1141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16 5681,'-5'-13'2431,"2"10"-1378,3 6 124,-1 3-842,-1 0 0,0-1 0,0 1 0,0-1 0,-1 1 0,-4 6 0,7-12-327,-44 65 908,-110 255-328,138-298-837,11-19-704,7-15-744,4-7-20,1-3 792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5809,'2'53'2169,"-25"-1"-1617,5 10-336,-7 7-128,-11-1 8,7 13-16,1 6 8,-1-5-40,4-1 0,4-19-24,2-10-8,5-18-16,8-5-256,7-13 184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1344,'-25'36'848,"4"24"193,-13 4-433,-2 12 0,-7 6 232,-14 17 232,1 9 33,-1 3-121,8-1-248,15-15-400,5-5-128,10-11-152,6-1-56,5-20-112,9-5-280,9-24-1664,-2-18 1423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5841,'30'20'2697,"-11"11"-553,-19 26-2112,-9 12-112,-10 26-72,-12 7 0,-7 5 80,5 17 64,-7-6 56,2 1 8,7-6-8,-11-23 0,19-2-24,0-14-8,7-10-264,16 3-552,-9-23 544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7714,'50'21'2712,"-10"23"-2424,-15 6-96,4 34-24,-8 9-80,-32 12-16,1 10 64,-28-7 241,17 10 79,-11-5 64,-6-5-16,8-5-208,-20-18-88,33-16-136,-1-20-104,5-29-712,5-14-625,3-17 841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7298,'10'26'2624,"15"14"-2136,-14 22-432,-24 2-8,-14 25-32,-41-20 40,34 45 128,-6-11 48,5-12 32,12 11-32,-6-43-112,2 3-64,7-17-64,11 7-80,-4-29-688,7-13-720,5-12 928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195 234 8226,'13'10'2880,"7"19"-2488,-16 23-360,2 28-8,-29 15 0,-9 6-8,1 13 16,-7-13 16,8 4-7,3-2-1,1-23-24,0-16-16,22-16-137,4-18-207,7-27-896,4-13-1376,4-33 1671</inkml:trace>
  <inkml:trace contextRef="#ctx0" brushRef="#br0" timeOffset="1">1132 1 11178,'16'66'3961,"10"13"-3425,-2 15-424,-18 17-680,-10 7-560,-12 1-1889,-11-7 1881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3501 2361,'0'0'1034,"8"4"100,12 7 50,-15-8-787,0 0 1,0 0 0,0 0 0,1-1-1,10 3 1,15 1 46,-30-6-425,-1-1 0,1 1 0,0 0 1,0-1-1,0 1 0,0-1 0,0 1 0,-1-1 0,1 0 0,0 1 0,0-1 0,-1 0 0,1 1 1,0-1-1,-1 0 0,1 0 0,-1 1 0,1-1 0,-1 0 0,0 0 0,1 0 0,-1 0 1,0 0-1,1 0 0,-1 0 0,0 0 0,0 0 0,0-1 0,0 1-2,1 0 0,-1-1 0,1 1 0,-1 0 0,1-1 0,-1 1 0,1 0 0,-1 0 0,1-1 0,0 1 0,0 0 0,1-1 0,55-26 723,-20 10-352,0 2 0,1 2 0,1 1-1,52-10 1,-61 14-58,0-1 0,41-20-1,-46 18-84,0 1 0,2 1 0,51-12 0,-46 17-47,-1-1 1,0-2 0,0-1-1,55-24 1,-37 6 5,-15 7-116,1 3-1,59-23 1,-77 35-79,0-1-1,0-1 1,32-18 0,-32 15-6,-1 1 0,1 1 1,1 1-1,-1 0 1,1 1-1,1 1 0,-1 0 1,35-2-1,46-5 7,18-1-2,-93 12-7,0-2 1,-1 0 0,35-10 0,67-28-3,-43 13 1,211-79 8,-222 83 1,27-8 27,158-32-1,58-1 6,-241 44-39,0-3 0,85-41 0,60-51 1,-128 66 3,11-8 2,36-21 8,-114 68-16,1 1 0,0 2 0,0 0 0,32-5 0,-7 4 0,-1-2 0,0-2 0,48-20 0,66-22 0,-52 20 0,210-89-2,-80 29-2,-224 90 5,16-8 11,0 2 0,58-12 0,103 3 7,-185 19-19,38-5 1,1-3 1,53-16 0,20-5-1,-27 10 16,134-48 0,83-55 21,-259 101-31,25-11 5,143-42 0,152-28 198,-256 63 76,127-62 1,90-38 182,38-20-47,-279 117-379,1 3 0,191-52 0,-6 16 568,215-56 194,31-28-586,-465 143-201,66-11 0,-76 18-158,0-1 0,48-20 0,-87 28-106,-1 0 0,1-1 0,-1-1 0,0 1 0,-1-1 0,1-1 0,-1 1 0,0-1 0,0 0 0,10-13 0,8-16-741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4721,'1'80'1776,"-1"-39"-1119,0-21-3418,0-10 2465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5457,'-16'44'2113,"-27"2"-1537,8 7-152,3 10-216,12-8-80,10-28-80,0 1-16,-13 104-16,-1 9 0,5 5-8,12-50-8,1-25-232,5-8 168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10586,'0'41'3937,"3"18"-3065,-3 17-440,-14 13-264,9 18-104,-18 8-96,-3 0-8,2 15 8,-14-8 0,11-1-32,-3-12-112,3-21-440,6-13-416,6-26 624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49 3641,'-6'22'1391,"2"-8"-1101,0 0 0,-1-1 0,-1 1-1,-8 14 1,14-28-221,0 1-1,-1-1 0,1 1 1,-1-1-1,1 1 0,0-1 1,-1 1-1,1 0 1,0-1-1,0 1 0,0-1 1,-1 1-1,1 0 0,0-1 1,0 1-1,0-1 0,0 1 1,0 0-1,0-1 0,0 2 1,10-3 1051,-8 0-1003,1 0 0,-1 0-1,0-1 1,0 1 0,0-1-1,0 0 1,0 0 0,0 1-1,-1-1 1,4-4 0,0-5 110,-1 0 0,1 0 0,-2 0 0,0 0 0,0-1 1,-1 1-1,0-1 0,-1 0 0,-1-16 0,0 28-209,0-1 0,0 0 0,0 1 0,0-1 0,0 0 0,0 1 0,-1-1 0,1 1 0,0-1-1,0 1 1,-1-1 0,1 1 0,0-1 0,-1 1 0,1-1 0,0 1 0,-1-1 0,1 1 0,-1-1 0,1 1 0,-1 0 0,1-1 0,-1 1 0,1 0 0,-1-1 0,1 1 0,-1 0 0,0 0-1,1-1 1,-1 1 0,1 0 0,-1 0 0,0 0 0,1 0 0,-1 0 0,1 0 0,-1 0 0,0 0 0,1 0 0,-1 0 0,1 0 0,-1 0 0,0 1 0,1-1 0,-1 0 0,1 0 0,-1 1-1,1-1 1,-1 0 0,1 1 0,-1-1 0,0 1 0,-1 0-208,0 1-1,-1-1 1,1 1 0,0-1-1,0 1 1,0 0-1,1 0 1,-1 0 0,0 0-1,1 0 1,-2 3-1,1 0-449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10866,'22'89'3769,"-6"16"-3417,-12-7-256,-11 1-104,-5 3-48,-22 2-56,-1 7 8,5-9 16,20 2-16,-13-32-256,11-13-288,15-15-976,-40-32-1065,22-12 1705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9858,'48'23'3825,"-25"4"-2481,-2 27-1040,-5 5-136,-10 33-112,-18 7-80,-16 15-56,-3 13 8,0 9 32,6-54 32,1 0 24,-18 55 0,5-9-136,-1-51-248,32-44-968,5-22-841,11-29 1305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285 347 11066,'-20'97'4169,"-4"13"-2864,-10 0-1193,16 2-160,-20-15-489,-5-14-295,3-27-608,-2-14-416,26-29-1057,6-22 1833</inkml:trace>
  <inkml:trace contextRef="#ctx0" brushRef="#br0" timeOffset="1">1015 0 10298,'-1'117'3697,"-11"7"-3121,-7-12-336,-17-26-928,0-7 520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4969,'16'38'2745,"17"45"-185,-27-27-1776,-3 6-672,-15-3-64,-1 14-440,2 4-360,-6-4-1824,27 5 1663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8458,'8'6'3072,"3"14"-2439,-6 3-377,-2 16-168,-3 10-24,-7 19-80,1 14-104,6 26-376,-7-7-305,3-5 481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165 271 1400,'-3'-14'1133,"-2"-20"-366,4 32-724,1 0-1,0 0 1,0 1-1,0-1 1,1 0-1,-1 1 1,0-1-1,1 0 1,-1 1 0,1-1-1,-1 0 1,1 1-1,0-1 1,0 1-1,1-3 1,1 1 142,-1-1 0,0 1 1,0-1-1,0 0 0,0 1 0,-1-1 0,1 0 1,-1 0-1,1-6 0,-2 6 10,1 0 1,0 0-1,1 0 1,-1 0-1,1 1 0,-1-1 1,1 0-1,0 1 1,1-1-1,-1 1 0,5-5 1,-4 4-29,0 0 1,0 0-1,-1 0 1,1 0-1,-1 0 1,0-1-1,0 1 0,0-1 1,0 0-1,1-8 1,3-32 2856,-8 74-2304,-1 0 0,-13 51 1,2-33-684,-1-1 0,-3-1 1,-41 77-1,-12 28-15,62-127-4,1 1-1,1-1 1,2 1-1,-6 44 0,10-61 16,1 0-1,0-1 0,0 1 1,0 0-1,0-1 0,1 1 0,0-1 1,1 1-1,0-1 0,0 1 1,0-1-1,1 0 0,-1 0 1,1 0-1,1 0 0,-1-1 0,1 1 1,0-1-1,0 0 0,1 0 1,0 0-1,0-1 0,0 1 1,0-1-1,0-1 0,8 5 0,-1-2-12,0 0-1,1-1 1,-1-1-1,1 0 1,0-1-1,0 0 1,0-1-1,0 0 1,0-1-1,0-1 0,0 0 1,1 0-1,-1-2 1,0 1-1,0-2 1,17-5-1,38-11-281,-46 14-411,-1-1 0,0 0 0,38-19 0,-16 3-1930,0 0 1128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428 749 6921,'-18'33'3501,"-2"3"-3039,15-28-442,1 0 0,0 0 0,1 0 1,-1 1-1,2 0 0,-1-1 0,1 1 1,0 0-1,1 0 0,0 0 0,1 11 1,-2 1-10,1 3 15,0 0-1,4 36 0,-3-51 30,0 1 0,0-1 1,-3 18-1,2-21 9,0 0 1,0 0-1,1 0 1,-1 0-1,1 0 1,1 0-1,-1 1 1,1-1-1,3 11 1,0-7 107,0 0 0,1 0 1,-1-1-1,2 1 0,7 10 0,-10-13 122,-3-7-286,-1 0 0,1 0 0,0 0 0,0 0 1,-1 0-1,1 0 0,0 0 0,0 0 0,-1 0 0,1 0 0,0 0 1,0 0-1,0 0 0,-1 0 0,1 0 0,0 0 0,0 0 0,0-1 1,-1 1-1,1 0 0,0 0 0,0 0 0,0 0 0,0-1 0,0 1 1,-1 0-1,1 0 0,0 0 0,0-1 0,0 1 0,0 0 1,0 0-1,0 0 0,0-1 0,0 1 0,0 0 0,-4-8 57,-1 1-1,0 0 1,0 0-1,0 0 0,0 0 1,-1 1-1,0 0 1,-9-6-1,5 3 73,-1 0 0,2-1-1,-16-19 1,-57-65 706,57 69-621,1-2 1,1-1-1,-24-40 1,35 46-88,1-1 0,1 0 0,1-1 0,1 0 1,1 0-1,1-1 0,-2-26 0,4 14-10,2-1 0,1 0 0,3 1 1,5-40-1,-3 56-115,1 1 0,0-1 1,2 1-1,0 1 1,1-1-1,1 1 0,1 1 1,1 0-1,0 0 1,18-20-1,-11 17 1,0 1 0,2 0 0,0 1 0,1 1 0,1 2 0,1 0 0,33-18 0,-35 24 8,0 1-1,0 1 0,0 1 0,25-5 1,-34 9-11,0 1 1,0 0 0,0 1 0,0 1 0,0 0 0,0 0 0,1 1 0,-1 1-1,15 3 1,-21-3-8,0 1 1,0-1-1,-1 1 0,1 0 0,-1 0 0,1 0 0,-1 1 0,0 0 1,-1 0-1,1 0 0,-1 0 0,0 1 0,8 10 0,-8-7 0,1 0 0,-1 1 0,0-1 0,-1 1 0,0 0 0,0 0 0,-1 0 0,2 16 0,-3-8 10,0 0 1,-1 0-1,-1 0 0,-1 0 1,0-1-1,-1 1 1,-1 0-1,0-1 1,-13 30-1,6-24 40,0-1 1,-2-1-1,0 0 0,-28 32 1,32-41-213,-1-1-1,0 0 1,-1-1 0,0-1 0,0 1 0,-1-2 0,0 1-1,0-2 1,-18 8 0,27-13-197,0-1 1,0 1-1,0 0 1,0-1-1,0 0 1,0 0-1,0 0 0,0 0 1,0 0-1,0 0 1,1-1-1,-1 1 0,0-1 1,-5-2-1,0 0-757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23 5977,'-10'-18'1897,"8"13"-467,7 11 1695,-3-4-2998,-1-1 0,0 1 0,0 0 0,0-1 0,0 1 0,0 0-1,-1 0 1,1 0 0,-1 0 0,1-1 0,-1 1 0,1 0 0,-1 0 0,0 0-1,0 0 1,0 0 0,0 0 0,-1 3 0,-1 0 78,1 0 1,-1-1-1,-1 1 0,1 0 0,-6 6 1,-6 13 41,7-7-176,2 0 0,0 0 0,0 0-1,2 1 1,-3 33 0,1-11-42,-33 202 2,36-210-34,1-1 0,1 1 1,2 0-1,10 52 0,-10-71-47,1-1-1,-2 1 0,0 0 1,0 0-1,-1-1 0,-1 1 1,-3 16-1,-1-6-371,5-18-72,-1 1-1,0-1 1,-1 0 0,1 1 0,-1-1 0,0 0-1,-3 5 1,-2-7-2066,-6-8 1017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3017,'-12'2'576,"0"1"0,0 0 0,0 1 1,-10 5-1,18-7-323,0 0 1,0 0 0,0 1 0,1-1-1,-1 1 1,1 0 0,0 0-1,0 0 1,0 1 0,0-1 0,0 1-1,1 0 1,-1-1 0,-2 8-1,4-8-175,0 0 0,0 0 0,0 0 0,0 0-1,1 0 1,-1 0 0,1 0 0,0 0 0,0 0-1,0 0 1,0 0 0,1 0 0,-1 0 0,1 1-1,-1-1 1,1 0 0,0-1 0,0 1 0,2 3-1,8 31 772,-9-31-736,-1 0 0,1 0 1,0-1-1,1 1 0,-1-1 1,1 1-1,0-1 0,0 0 1,1 0-1,0 0 0,0-1 0,0 1 1,0-1-1,0 0 0,1 0 1,0 0-1,0-1 0,0 0 0,0 0 1,1 0-1,-1-1 0,1 1 1,8 1-1,13 4-431,0-2-1,0-1 1,50 3 0,-51-6-540,-4-1 285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1035 5113,'-4'1'655,"1"-1"-406,0 1 0,0-1 0,0 1-1,0 0 1,0 0 0,0 0 0,0 1 0,0-1 0,0 1 0,0-1 0,1 1 0,-1 0 0,1 0-1,-1 0 1,1 0 0,0 1 0,0-1 0,0 1 0,0-1 0,0 1 0,-2 4 0,-8 18-8,1 0 0,2 1 0,0 1 0,2-1 0,0 1 1,2 1-1,1-1 0,2 1 0,0-1 0,3 37 0,2-32-49,1 0 0,14 56 0,-15-78-186,6 13 11,-8-23-19,-1 1 0,0-1-1,1 1 1,-1-1 0,1 0-1,-1 1 1,1-1 0,-1 0-1,0 1 1,1-1 0,-1 0-1,1 0 1,-1 0 0,1 1-1,0-1 1,-1 0 0,1 0-1,-1 0 1,1 0 0,-1 0-1,1 0 1,-1 0 0,1 0-1,-1 0 1,1 0 0,0 0-1,-1-1 1,1 1 0,-1 0-1,1 0 1,-1 0 0,1-1-1,-1 1 1,1 0 0,-1-1-1,0 1 1,1 0 0,0-1-1,-1 0-5,1 0-1,0 0 0,0-1 0,-1 1 0,1 0 0,-1 0 0,1-1 0,-1 1 0,0 0 1,1 0-1,-1-1 0,0 1 0,0 0 0,0-1 0,0 1 0,0 0 0,0-1 0,0 1 1,-1-3-1,-6-26-135,5 23 145,-1 0 1,-1 0-1,-6-10 0,7 12 0,0 0 1,0 0-1,1 0 1,-1 0-1,1 0 0,0 0 1,-1-6-1,0-15 6,3 18-4,-1 1 0,0-1 0,-5-14 0,-1-2 7,4 12 2,-1 1-1,0 0 0,-10-20 1,-3 4 10,10 18 7,1-1-1,0 0 1,1 0 0,0-1 0,0 1 0,1-1 0,-3-15 0,6 19 24,0 1 0,1-1 0,-1 0-1,2 1 1,-1-1 0,1 1 0,0-1 0,0 1 0,1-1-1,0 1 1,0-1 0,1 1 0,-1 0 0,1 0-1,1 0 1,-1 1 0,7-9 0,16-38 227,-13 25-229,-12 24-50,0 1 0,1 0 0,0 0 0,-1 0 0,1 0 0,0 0 0,0 0 0,0 0 0,0 0 0,0 1 0,0-1 0,1 1 0,-1 0 0,4-2 0,39-10-8,-28 10 3,11-3-9,35-10-40,-49 12-115,0 0 0,0 1 0,1 1 0,-1 0 0,1 1 0,-1 1 0,1 0-1,21 3 1,-5 2-1055,-1 1 0,57 18 0,17 20-680,-73-29 1863,0-2 0,57 17 0,-80-29 187,-1 0-1,1 0 1,0-1 0,0 0-1,0 0 1,9-2 0,-13 2-38,0-1 0,0 1 0,-1-1 1,1 0-1,0-1 0,0 1 1,-1-1-1,1 1 0,0-1 0,-1 0 1,0-1-1,1 1 0,3-4 0,-3 2 45,-1 1-1,0-1 0,0 0 0,0 0 1,0 0-1,0-1 0,-1 1 1,0-1-1,0 1 0,0-1 0,0 0 1,-1 0-1,0 1 0,0-1 1,1-8-1,-2 5 7,0 1-1,-1-1 1,1 0 0,-2 0 0,1 0-1,-1 1 1,0-1 0,0 1-1,-1-1 1,-6-10 0,7 15-123,0 0 0,-1 0 0,1 0-1,-1 1 1,1-1 0,-1 1 0,0-1 0,0 1 0,0 0 0,-1 0 0,1 1 0,0-1-1,-1 1 1,1-1 0,-1 1 0,1 0 0,-1 0 0,0 1 0,1-1 0,-1 1 0,0 0-1,1 0 1,-1 0 0,-6 1 0,6 0-31,0 0 0,0 0 0,0 0 0,1 0 0,-1 1 0,0 0 0,1 0 0,-1 0 0,1 0 0,0 0 0,-1 1 0,1-1 0,0 1 0,1 0 0,-6 6 0,-17 14-11,17-16-7,0 1-1,1-1 1,0 1 0,0 1 0,1-1 0,-8 14 0,11-17 5,1 0 0,-1 0 0,1 0 0,0 0 0,1 1 0,-1-1 0,1 0 0,0 1 0,0-1 0,1 1 0,0 0 0,0-1 0,1 11 0,4 3-6,1 0 1,0-1-1,1 1 0,2-1 0,-1-1 1,2 1-1,0-1 0,17 19 0,-24-31 12,1-1-1,0 0 1,0 0-1,0 0 0,1-1 1,-1 1-1,1-1 1,0 0-1,0 0 1,0-1-1,0 1 0,0-1 1,1 0-1,-1-1 1,1 1-1,-1-1 0,1 0 1,0-1-1,-1 1 1,8-1-1,-1-1 5,1 0 0,-1-1-1,1-1 1,-1 0 0,0-1 0,0 0 0,0 0 0,12-7-1,176-100 214,-34 19-105,-146 78-94,-1 0-1,0-2 0,-1 0 0,-1 0 0,29-38 0,-19 15 92,-3-2 0,31-70 0,-29 57 31,-8 16 5,-2 0 1,-1-1-1,-2 0 0,15-81 0,-25 102-107,-1-1 1,-1 0 0,0 1-1,-2-1 1,0 0-1,-1 1 1,0-1 0,-2 1-1,0 0 1,-1 0-1,-1 0 1,-1 1 0,-11-21-1,15 32-30,-1 0 0,-1 1 0,1 0 0,-1 0-1,0 0 1,0 0 0,0 1 0,0 0 0,-1 0 0,0 0 0,0 1 0,0 0-1,0 0 1,0 0 0,-1 1 0,1 0 0,-1 0 0,0 1 0,1 0-1,-1 0 1,0 0 0,0 1 0,0 0 0,0 0 0,1 1 0,-1 0-1,0 0 1,0 0 0,1 1 0,-1 0 0,1 1 0,0-1 0,-1 1-1,-10 8 1,11-8-10,0 0-1,0 1 0,1 0 0,0 0 1,-1 0-1,2 1 0,-1 0 1,0 0-1,1 0 0,0 0 1,0 1-1,-5 10 0,2 24-19,5-14 9,-29 123-65,30-136 73,-11 58-17,3-39 17,3-9 5,0 0-1,2 0 1,0 0 0,0 27 0,3-20 0,6 154 2,-3-159-4,1 0-1,2 0 1,0 0 0,2-1-1,11 30 1,-11-39-42,0-2-1,1 1 1,0-1 0,1 0 0,1-1-1,19 20 1,-22-24-443,1-1 1,0 0-1,1-1 0,-1 0 0,1 0 0,0-1 0,1 0 1,-1-1-1,1 0 0,0-1 0,10 3 0,8-3-667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4529,'10'20'3053,"0"4"-2172,-5-13-681,-3-7-96,1-1-1,-2 1 1,1-1-1,0 1 1,-1 0-1,1-1 0,-1 1 1,0 0-1,-1 0 1,1 0-1,-1 0 0,1 0 1,-1 0-1,0 0 1,-1 0-1,1 0 1,-2 8-1,-1 12 658,3-24-728,0 1 0,0 0-1,0 0 1,1-1 0,-1 1 0,0 0 0,1-1 0,-1 1 0,0-1 0,1 1 0,-1 0 0,1-1 0,-1 1 0,1-1 0,-1 1 0,1-1 0,-1 1 0,1-1 0,0 0-1,-1 1 1,1-1 0,0 0 0,-1 1 0,1-1 0,0 0 0,-1 0 0,1 0 0,0 1 0,-1-1 0,1 0 0,0 0 0,0 0 0,-1 0 0,2-1 0,3 1 40,-1 0 1,0-1-1,1 0 1,-1 0-1,1 0 1,-1-1-1,0 0 1,0 1-1,0-2 1,0 1-1,0 0 1,-1-1-1,1 1 1,0-1 0,-1 0-1,5-5 1,-5 4 11,1-1 1,-1 1-1,1 0 1,-2-1-1,1 0 1,0 0-1,-1 0 1,0 0-1,0 0 1,0 0-1,-1 0 1,1-1-1,0-7 1,-2 11-68,0 1 0,0 0 0,0-1 0,0 1 0,0 0 0,0-1 0,0 1 0,0 0 0,0-1-1,-1 1 1,1 0 0,0-1 0,-1 1 0,1 0 0,-1 0 0,0 0 0,1-1 0,-1 1 0,0 0 0,0 0 0,0 0 0,0 0 0,1 0 0,-1 0 0,-1 0 0,1 1 0,0-1 0,0 0 0,0 1 0,0-1 0,0 0 0,-1 1 0,1-1 0,0 1-1,-1 0 1,1-1 0,0 1 0,-1 0 0,1 0 0,0 0 0,-1 0 0,1 0 0,0 0 0,-1 0 0,-1 1 0,-5 1-27,0-1 0,0 2 0,0-1 1,0 1-1,0 0 0,-7 5 0,-7-1-1342,21-6 1212,0-1 0,0 0 0,1 0-1,-1 0 1,0 0 0,0 0 0,1 0 0,-1 0-1,0-1 1,0 1 0,0 0 0,1 0-1,-1 0 1,0-1 0,1 1 0,-1 0 0,0-1-1,1 1 1,-1-1 0,0 1 0,1-1-1,-1 1 1,1-1 0,-1 1 0,0-2 0,2-5-1107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95 5673,'2'-42'4196,"1"33"-3465,-3 8-684,0 1-1,1-1 0,-1 0 1,0 1-1,0-1 0,1 0 0,-1 0 1,0 1-1,0-1 0,0 0 1,0 0-1,0 1 0,0-1 1,0 0-1,0 1 0,0-1 1,-1 0-1,1 0 0,0 1 1,0-1-1,-1 0 0,1 1 1,0-1-1,-1 0 0,1 1 1,0-1-1,-1 1 0,1-1 1,-1 1-1,1-1 0,-2 0 1,0-1 73,0 0 0,-1 0 0,1 0 0,-1 0 0,0 0 0,1 1 0,-1-1 0,0 1 0,0 0 0,-5-2 0,7 3-87,0 0 0,-1-1 0,1 1 0,-1 0 1,1 0-1,0-1 0,-1 1 0,1 0 0,-1 1 0,1-1 0,-1 0 0,1 0 0,0 1 0,-1-1 0,1 1 0,-1-1 0,1 1 0,0-1 0,0 1 0,-1 0 0,1 0 0,0-1 0,0 1 0,0 0 0,0 0 0,-2 2 0,-5 10 104,7-11-124,0 0 0,0 0 0,-1 0-1,1 0 1,0 0 0,-1 0 0,1-1-1,-1 1 1,0-1 0,0 1 0,1-1-1,-1 0 1,0 1 0,0-1 0,0 0-1,0 0 1,-4 0 0,0 2 6,-1 1 1,1-1-1,0 1 0,0 0 1,-10 8-1,-1 3 3,3-6-10,12-8-12,0 0 1,0 0-1,0 0 1,1 1-1,-1-1 1,0 1 0,0 0-1,1-1 1,-1 1-1,1 0 1,-1 0 0,1 0-1,0 0 1,0 0-1,0 0 1,0 0 0,0 1-1,0-1 1,1 0-1,-1 1 1,0 2 0,0 1-7,0 1 1,0 0-1,1-1 1,-1 1-1,2 0 1,-1-1-1,2 11 1,-1-14 1,0 0 1,0 0 0,0 0-1,1 0 1,-1 0 0,1 0-1,0-1 1,-1 1 0,1 0 0,0-1-1,1 0 1,-1 0 0,0 1-1,1-1 1,-1 0 0,1-1-1,0 1 1,4 2 0,0-1 10,0 0-1,0-1 1,-1 0 0,1 0 0,0-1 0,1 0 0,-1 0 0,0-1-1,0 0 1,0 0 0,0 0 0,1-1 0,-1 0 0,0-1-1,0 1 1,0-1 0,-1-1 0,1 1 0,0-1 0,-1 0-1,0-1 1,12-8 0,-11 2 98,-7 9-94,0 0 0,1 0 0,-1 0 1,1 0-1,-1 1 0,1-1 0,-1 0 1,1 0-1,0 0 0,-1 1 0,1-1 1,0 0-1,-1 1 0,2-2 1,6-1 38,6-7 112,-13 8-135,0 0 0,0 0 0,-1 0 0,1 0 0,0-1 0,-1 1 0,0 0 0,1-1 0,-1-2 0,0 4-8,0-1-1,0 1 1,-1-1 0,1 1-1,0-1 1,-1 1-1,1-1 1,-1 1-1,1-1 1,-1 1-1,0 0 1,0-1-1,0 1 1,1 0 0,-1 0-1,0-1 1,-1 1-1,1 0 1,-2-2-1,-1-1 63,3 4-74,1 0 0,0 0-1,0 0 1,0 0 0,0 0-1,0 0 1,0 0 0,-1-1-1,1 1 1,0 0-1,0 0 1,0 0 0,0 0-1,0 0 1,0 0 0,0 0-1,0-1 1,0 1-1,0 0 1,-1 0 0,1 0-1,0 0 1,0 0 0,0 0-1,0-1 1,0 1 0,0 0-1,0 0 1,0 0-1,0 0 1,0 0 0,0-1-1,0 1 1,0 0 0,1 0-1,-1 0 1,0 0 0,0 0-1,0-1 1,0 1-1,0 0 1,0 0 0,0 0-1,0 0 1,0 0 0,1-1-1,7 1 153,11 5-11,-14-3-127,1 1 1,-1 0-1,0 1 0,0-1 0,0 1 1,-1 0-1,1 0 0,6 8 0,-2 1-262,0-1-1,8 18 1,-15-28-153,0 1 0,1 0 1,-1 0-1,1-1 0,0 0 1,0 1-1,0-1 0,0 0 1,0-1-1,1 1 0,-1 0 1,1-1-1,-1 0 0,1 0 1,-1 0-1,1 0 0,3 0 1,-2 0-132,17 1-1080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6313,'4'1'2737,"3"4"-1329,-1 5-432,0 1-327,5 17-225,-4-3-320,6 7-56,0 6-32,3-13-8,11 16-8,-2-11 0,10-8-48,-11-7-96,12-15-384,3 6-265,-3-10-943,27 4-1201,-30-10 1929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0 7674,'3'2'617,"5"1"2547,-14 1-758,-9 4-1953,11-5-395,-4 1 3,1 1 0,0 1 0,0-1 0,0 1 0,0 0 0,-7 10 0,-19 25 18,-104 139 170,107-136-214,2 2 0,-28 60-1,52-98-92,1-1 0,0 1-1,0 0 1,1 0 0,0 1 0,0-1-1,1 0 1,0 1 0,0 15-1,1-22-26,0-1-1,0 0 1,1 1-1,-1-1 1,0 0-1,1 1 1,-1-1-1,0 0 1,1 0-1,-1 1 0,1-1 1,0 0-1,-1 0 1,1 0-1,1 2 1,-1-3 7,-1 0 1,0 1 0,1-1-1,-1 0 1,1 0-1,-1 1 1,1-1 0,-1 0-1,0 0 1,1 0 0,-1 0-1,1 0 1,-1 0-1,1 0 1,-1 0 0,1 0-1,-1 0 1,1 0 0,-1 0-1,1 0 1,-1 0-1,1 0 1,-1 0 0,1 0-1,-1 0 1,0-1 0,1 1-1,-1 0 1,1 0-1,-1-1 1,0 1 0,1 0-1,-1-1 1,1 1 0,-1-1-1,15-13-1126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236 136 4809,'16'-18'892,"-13"14"-610,1 0 0,-1 0 0,1 1 0,0-1 0,-1 1-1,2 0 1,-1 0 0,0 0 0,1 1 0,4-3 0,-8 5-192,0 0 0,-1-1 0,1 1 0,0 0 0,-1-1 0,1 1 0,0 0 0,-1-1-1,1 1 1,-1-1 0,1 1 0,0-1 0,-1 1 0,1-1 0,-1 1 0,0-1 0,1 0 0,-1 1 0,1-1 0,-1 1 0,0-1 0,0 0 0,1 1 0,-1-1 0,0-1 0,0 1-8,0 0 0,-1 0 0,1 0 0,0 0 1,-1 0-1,1 0 0,-1 0 0,1 0 0,-1 0 0,0 0 0,1 0 1,-1 0-1,0 1 0,0-1 0,-1-1 0,-8-5 427,0 0 0,-20-9-1,26 14-317,-1-1-123,1 1-1,-1 0 0,0 0 1,0 0-1,0 0 0,0 1 1,0 0-1,0 0 0,0 1 1,0-1-1,0 1 1,0 0-1,0 0 0,-1 1 1,1-1-1,0 1 0,0 0 1,0 1-1,-6 2 0,4 0-37,0 1 1,1 0-1,-1 0 0,1 0 0,0 1 0,1 0 0,-8 11 1,-1 2 33,-15 27 1,18-27-33,6-11-28,0 0 1,0 0-1,1 1 1,0 0 0,-3 10-1,7-17-7,-1-1 0,1 1 0,0 0 0,-1 0 0,1 0 0,0 0 0,0 0-1,1 0 1,-1 0 0,0-1 0,0 1 0,1 0 0,-1 0 0,1 0 0,0 0 0,0-1-1,-1 1 1,1 0 0,0-1 0,0 1 0,1-1 0,-1 1 0,0-1 0,0 1-1,1-1 1,-1 0 0,1 0 0,-1 1 0,1-1 0,2 1 0,4 2-5,0-1 1,0 0-1,0 0 1,0-1 0,0 0-1,0 0 1,1-1-1,-1 0 1,0-1 0,12 0-1,-14 0 8,0 0 0,0-1 1,0 0-1,0 0 0,0 0 0,0-1 0,-1 0 1,1 0-1,-1 0 0,1-1 0,-1 0 0,0 0 0,0 0 1,0-1-1,5-4 0,0-3 26,0 0 0,-1-1 0,13-20-1,-20 28-6,0 1 0,0-1 1,-1 1-1,1-1 0,-1 1 0,0-1 0,0 0 0,0 0 0,-1 0 0,1 1 0,-1-1 0,0 0 0,0 0 0,0 0 0,0 0 0,-1 0 0,0 1 0,-1-7 0,0-2 134,9 10 85,-6 3-223,0-1 0,0 0-1,0 1 1,0-1 0,0 1 0,0-1-1,0 1 1,0 0 0,0-1 0,-1 1-1,1 0 1,0 0 0,0-1 0,-1 1 0,2 2-1,-2 10 66,-1-1-29,4 8 29,8 33 1,-5-32-88,3 33 1,-8-48-225,0 0 1,0 0-1,1 0 1,-1 0-1,1 0 0,1 0 1,-1-1-1,1 1 1,0-1-1,0 0 0,1 1 1,0-1-1,0-1 1,0 1-1,0-1 0,1 1 1,-1-1-1,1-1 1,0 1-1,0-1 0,1 0 1,6 3-1,1-2-1839,2-10 981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8762,'5'27'3731,"-4"-23"-3650,0 0 1,-1 0-1,1-1 0,-1 1 0,0 0 1,0 0-1,-1 0 0,0 6 0,-1-8-63,1-1 1,1 1-1,-1-1 0,0 1 1,0 0-1,1 0 0,-1 0 0,1-1 1,-1 1-1,1 0 0,0 0 0,0 0 1,0 0-1,0 0 0,0-1 0,0 1 1,0 0-1,1 0 0,-1 0 1,1 0-1,-1-1 0,1 1 0,1 2 1,-1-1-4,5 21 144,-4-13-73,1 0 1,0 0-1,1-1 0,9 19 0,-2-10-17,-5-9-29,0 0 0,-1 0 0,0 0 0,-1 1 0,0-1 0,-1 1 1,0 0-1,2 18 0,0 87 200,-4-76-195,1 1-1,8 46 0,3-36-15,24 64-1,-20-69 0,-2 0-1,8 50 1,-18-73-7,1 0 0,14 38 0,-20-61-21,0 0 1,0 0-1,1 0 0,-1 1 1,0-1-1,0 0 0,0 0 0,0 0 1,0 1-1,1-1 0,-1 0 1,0 0-1,0 0 0,0 1 1,0-1-1,0 0 0,0 0 1,0 1-1,0-1 0,0 0 1,0 0-1,0 1 0,0-1 0,0 0 1,0 0-1,0 1 0,0-1 1,0 0-1,0 0 0,-1 1 1,1-1-1,0 0 0,0 0 1,0 0-1,0 1 0,0-1 1,0 0-1,-1 0 0,-8-5 5,-13-18-5,1-19 20,-7-10 8,26 50-31,-1-1 0,1 0-1,0 0 1,0 0 0,0 0-1,1 0 1,-1-1 0,1 1 0,0 0-1,0-1 1,0 1 0,0-1-1,0 1 1,1-1 0,0 0-1,-1 1 1,1-1 0,1 1 0,-1-1-1,2-6 1,-1 4 7,0 0 0,1 1 0,0-1 0,0 0 0,1 0 0,-1 1 1,1 0-1,0-1 0,1 1 0,-1 0 0,1 1 0,0-1 0,1 0 0,-1 1 0,6-4 0,6-5-146,0-1 0,-1-1 1,0 0-1,15-22 0,-25 32-17,-1 1 1,1-1-1,1 1 1,-1-1-1,0 1 1,1 1-1,12-7 1,9-6-736,-23 14 706,0 0 0,0 0 1,0 0-1,0 0 0,0 1 0,0 0 0,0 0 1,5 0-1,14-5-915,-11 0 419,-9 5 509,-1 0 1,0 0-1,1 0 0,0 0 0,-1 0 1,1 1-1,-1-1 0,1 1 1,0-1-1,-1 1 0,1 0 1,0 0-1,-1 0 0,1 1 1,4 0-1,-2 0 19,0-1-1,0 1 1,0 0 0,0 1-1,0-1 1,-1 1 0,1 0-1,0 0 1,-1 1 0,0-1-1,1 1 1,-1 0 0,0 0-1,0 0 1,-1 1 0,1-1-1,-1 1 1,0 0 0,0 0-1,0 0 1,3 6 0,4 10 368,-1 0 0,-1 0 0,0 1 0,6 32 0,9 89 2001,-21-125-1948,-2-15-222,8 32 437,-7-33-471,-1 0 0,1 1 0,0-1 0,-1 0 0,1 0 0,0 0 0,-1 0 0,1 0 0,0 0 0,0 0 0,0 0 0,0 0 0,0 0 0,0 0 0,0-1 0,1 1 0,-1 0 0,0-1 0,0 1 0,1-1 0,-1 1 0,0-1 0,0 0 0,1 1 0,1-1 0,3 0-184,-1-1 0,1 1 0,-1-1 0,1 0 0,-1 0 0,1-1 0,-1 0 1,0 0-1,1 0 0,-1 0 0,0-1 0,-1 0 0,1 0 0,0 0 0,5-6 0,20-18-729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248 388 2361,'-4'-20'867,"-2"0"1,0 1 0,-1 0 0,-1 0 0,-1 1-1,-18-29 1,19 36-449,0 0 0,-1 1 0,0 0 0,0 0 0,-1 1-1,0 1 1,-1-1 0,0 2 0,0 0 0,-24-12 0,23 14 0,-17-8 301,21 7-455,8 6-261,0 0 1,0 0-1,0 0 1,0 0-1,0-1 1,0 1-1,0 0 1,0 0-1,0 0 0,0 0 1,0 0-1,0-1 1,0 1-1,0 0 1,0 0-1,0 0 1,0 0-1,0 0 1,0-1-1,0 1 1,0 0-1,0 0 0,0 0 1,0 0-1,0 0 1,0 0-1,0-1 1,0 1-1,0 0 1,0 0-1,0 0 1,1 0-1,-1 0 1,0 0-1,0 0 0,0 0 1,0 0-1,0-1 1,0 1-1,1 0 1,-1 0-1,0 0 1,0 0-1,1-1-1,1 1-1,-1-1 1,0 0-1,0 0 1,0 0 0,0 0-1,0-1 1,0 1-1,0 0 1,-1 0 0,1 0-1,0-1 1,-1 1-1,1 0 1,0-1 0,0-2-1,-1 2-12,1 0 0,0 0 0,0-1 0,0 1 0,0 0 0,1 0 0,-1 0 0,2-2-1,15-12-147,-16 14 115,0-1-1,0 1 1,0 0 0,0 0 0,0 0 0,1 1 0,-1-1 0,1 1-1,-1-1 1,1 1 0,0 0 0,0 0 0,-1 0 0,1 0-1,4-1 1,-1 2-144,-1-1-1,0 1 1,1 0 0,-1 1-1,0-1 1,1 1-1,-1 0 1,6 2-1,-1 0-195,0 1 0,0 0 0,-1 1-1,1 0 1,-1 0 0,-1 1 0,1 0-1,14 15 1,-9-4 122,-1 0-1,0 1 1,-2 1-1,0 0 0,-1 1 1,14 41-1,18 33 735,-36-82-224,1-1 1,0 0-1,1-1 1,0 1-1,16 15 1,-18-20-121,2-1 0,-1 1 0,1-1 0,-1-1 0,1 1 0,0-1 0,1-1 0,8 4 0,-2-2 46,-5-1 8,1 0 0,-1-1 0,1 0 0,0-1 0,0 0 0,19 1 0,-24-3-29,1-1-1,-1 1 0,0-1 0,0 0 0,1-1 1,-1 0-1,0 1 0,0-2 0,-1 1 0,1-1 0,0 0 1,7-5-1,15-11 563,-20 15-531,-1 0 0,0-1 0,1-1 0,-2 1 0,1-1 0,-1 0 0,0 0 0,0-1 0,7-10 0,-9 10-73,0-1 0,0 1 0,-1-1 0,0 0 0,0-1 0,-1 1 0,0 0 0,0-1 0,-1 1-1,1-14 1,-2 16-79,-1 1 0,1 0 0,-1 0 0,0 0 0,0 0 0,-1 0 0,1 0 0,-1 0 0,0 0 0,-1 0 0,1 1 0,-1-1 0,0 1 0,0 0 0,0-1 0,0 2 0,-1-1 0,0 0 0,-5-3 0,0 0-32,-1 2-1,1-1 1,-1 2 0,0-1 0,-1 1-1,1 1 1,-1-1 0,0 2 0,0 0 0,0 0-1,0 1 1,0 0 0,0 1 0,-19 2-1,15-1-19,0 1 0,0 1 0,1 0 0,-1 1 0,1 1 0,-1 0 0,2 1 0,-1 1 0,1 0 0,-18 12 0,25-14-27,0 0-1,0 1 0,0-1 0,1 1 0,0 1 0,1-1 1,-1 1-1,1-1 0,-5 12 0,7-13-126,0-1 0,0 1 0,1 0 0,-1 0 0,1 0 0,0 0 1,1 1-1,-1-1 0,1 0 0,0 0 0,0 0 0,1 0 0,0 1 0,-1-1 0,3 6 0,-1-8-182,-1 0 0,1-1 0,-1 1 1,1-1-1,0 1 0,0-1 0,0 0 0,0 0 0,0 0 0,1 0 0,-1 0 0,0 0 0,1-1 1,0 1-1,-1-1 0,1 0 0,5 2 0,14 3-983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41 6649,'0'38'2277,"-9"63"-1,8-100-2177,1 0 0,0 0 0,0 0 0,-1 0 0,1 0 0,0 1 0,0-1 0,0 0 0,0 0 0,1 0 0,-1 0 0,0 0 0,0 0 0,1 1 0,0 0 0,-1-2-53,0 0 0,1 1 0,-1-1 0,0 0 0,1 0 0,-1 0 1,0 0-1,1 0 0,-1 0 0,0 0 0,1 0 0,-1 0 0,0 0 0,1 0 1,-1 0-1,0 0 0,1 0 0,-1 0 0,0 0 0,1 0 0,-1 0 1,0-1-1,1 1 0,-1 0 0,0 0 0,0 0 0,1-1 0,-1 1 1,0 0-1,0 0 0,1-1 0,3-2 136,-1-1-1,0 1 1,1-1 0,-1 0 0,-1 0-1,4-4 1,1-6 62,9-16 303,37-51 1,-50 78-548,0-1 1,1 1 0,-1 0-1,1-1 1,-1 1-1,1 1 1,0-1-1,0 1 1,0-1-1,0 1 1,1 0 0,-1 1-1,1-1 1,-1 1-1,1 0 1,-1 0-1,1 0 1,0 1 0,0-1-1,-1 1 1,1 1-1,0-1 1,-1 0-1,1 1 1,0 0-1,-1 0 1,1 1 0,-1-1-1,1 1 1,-1 0-1,0 0 1,0 0-1,0 1 1,0-1-1,6 6 1,6 8-38,0 1 1,-2 0 0,24 37-1,29 67-5088,-50-89 3577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0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2152,'6'-2'1179,"-2"2"-1023,16-4 514,-20 4-644,1 0 0,-1 0 0,0 0-1,0 0 1,1 0 0,-1 0 0,0 0 0,0 0-1,1 0 1,-1-1 0,0 1 0,0 0-1,1 0 1,-1 0 0,0-1 0,0 1-1,1 0 1,-1 0 0,0 0 0,0-1-1,0 1 1,0 0 0,1-1 0,-1 1 0,0 0-1,0 0 1,0-1 0,0 1 0,0 0-1,0-1 1,0 1 0,0 0 0,0 0-1,0-1 1,0 1 0,0 0 0,0-1 0,0 1-1,0 0 1,0 0 0,0-1 0,0 1-1,0 0 1,-1-1 0,1 1 0,0 0-1,0 0 1,0-1 0,0 1 0,-1 0 0,1 0-1,0 0 1,0-1 0,-1 1 0,1 0-1,0 0 1,-1-1 379,0-3 1948,1 4-2297,-1 19 577,1-8-455,0 1 1,1-1 0,0 1-1,5 19 1,-5-26-100,1 0 0,0 0 0,0 0 0,1-1-1,0 1 1,-1-1 0,8 8 0,-7-8-20,0 0-1,0 0 1,0 1-1,0-1 1,0 1-1,-1 0 1,0 0-1,3 9 1,-1 17 8,0 1 1,-2-1-1,-2 0 1,0 1 0,-9 51-1,8-74-67,0-1 0,1 0 1,0 1-1,0-1 0,1 0 0,0 1 0,1-1 0,4 15 1,2-2 3,20 38 0,-12-28 3,-9-15 2,-2 2-1,1-1 0,-2 0 0,3 24 1,0-5 4,0 34 12,-6-63-21,1-1 0,-1 1 0,0 0 0,-1 0 0,0 0 0,0 0 0,-2 11 0,1-9-29,0 0 0,0 0 0,1 0 0,0 1 0,0-1 0,1 0 0,1 0 0,-1 0 0,1 0-1,1 0 1,0-1 0,0 1 0,0-1 0,1 0 0,1 1 0,6 9 0,-10-17-38,0 0 0,-1 0 1,1 0-1,0 0 0,-1 0 1,1 0-1,-1 0 0,1 0 1,-1 1-1,1-1 0,-1 0 1,0 0-1,0 0 0,1 1 1,-1-1-1,0 0 0,0 1 0,-1 1 1,1-3 22,1 0 1,-1-1-1,0 1 0,0 0 1,0 0-1,0 0 1,0 0-1,0 0 1,0 0-1,0 0 0,0 0 1,0 0-1,0 0 1,1 0-1,-1 0 0,0 0 1,0 0-1,0 0 1,0 0-1,0 0 1,0 0-1,0 0 0,0 0 1,0 0-1,0 1 1,0-1-1,0 0 0,1 0 1,-1 0-1,0 0 1,0 0-1,0 0 1,0 0-1,0 0 0,0 0 1,0 0-1,0 0 1,0 0-1,0 0 0,0 0 1,0 0-1,0 1 1,0-1-1,0 0 1,0 0-1,0 0 0,0 0 1,0 0-1,0 0 1,0 0-1,0 0 0,0 0 1,0 0-1,0 0 1,0 1-1,0-1 1,0 0-1,0 0 0,0 0 1,0 0-1,0 0 1,0 0-1,0 0 0,0 0 1,0 0-1,0 0 1,0 0-1,0 0 1,0-1-966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2088,'23'-10'1597,"-17"7"-1557,1 0 0,-1 0 0,0-1 0,8-5 0,20-12 55,-25 17-77,6-3 218,0-1 1,-1-1-1,0 0 0,23-20 1,-31 23-180,-1 1 0,1 0 1,0 0-1,1 0 1,-1 1-1,1 0 0,0 0 1,0 1-1,0 0 0,1 0 1,-1 1-1,11-3 0,8 1-41,-7 1-7,-1 1 1,30-1-1,-21 4-23,21 2-155,0-3 0,0-1 0,83-14 1,-84 2-71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1 580 1888,'0'5'2092,"1"-1"-1918,0 0 0,1 0 0,0 0 0,0 0 0,0-1 0,0 1 0,1-1 0,2 4 1,22-14-149,-24 6-39,148-63-1175,-98 40 1082,1 2-1,62-17 1,161-8 570,-142 28-1268,29-3-584,-54 9 2086,162-42 1,-223 43-535,1 3-1,99-6 1,-120 12-177,48-12 0,-28 5 2,25-4-8,-41 4 16,-12 3 4,1 2 1,38-6-1,426-75 90,-31 6-124,-288 59-766,-91 11 479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85 2024,'0'0'2744,"-10"-1"869,4 0-1627,6-1-62,8-4-1778,0 0 1,0 0 0,13-14 0,14-13 305,-33 32-438,0-1 0,1 1 0,0 0 0,-1 0 1,1 0-1,0 1 0,-1-1 0,1 0 0,0 1 1,0 0-1,-1 0 0,1-1 0,0 2 0,0-1 1,0 0-1,-1 1 0,1-1 0,0 1 0,-1 0 0,1 0 1,3 1-1,6 3 4,0 1 0,0 0 1,12 9-1,-22-13-14,1-1 0,-1 1 1,0 1-1,0-1 0,0 0 0,0 0 0,0 1 0,-1-1 1,1 1-1,-1 0 0,0-1 0,1 1 0,-1 0 1,0 0-1,-1 0 0,1-1 0,0 1 0,-1 0 1,0 0-1,0 5 0,4 13 12,-4-18-13,0 0 0,0-1 0,1 1 0,-2 0 1,1 0-1,0 0 0,0-1 0,-1 1 0,0 0 0,1-1 0,-1 1 0,0 0 0,-1-1 1,1 1-1,-3 4 0,-7 15 18,10-19-19,0 0 1,-1 0 0,1 0 0,-1 0-1,0-1 1,0 1 0,0-1 0,0 1-1,0-1 1,-3 3 0,-10 11 15,14-15-17,0 0 0,0 0 0,0 0 0,-1 0 0,1 0 0,0 0 0,0 0 0,-1-1 0,1 1 0,0 0 0,-1-1 0,1 1 0,-1-1 0,1 0 0,-3 1 0,3-1 0,1 0 0,-1 0 0,0 0 0,0 0 0,0 0 0,1 1 0,-1-1 0,0 0 0,0 0 0,1 1 0,-1-1 0,0 0 0,1 1 0,-1-1 0,0 1 0,1-1 0,-1 1 0,0-1 0,1 1 0,-1 0 0,1-1 0,-1 1 0,1 0 0,0-1 0,-1 1 0,1 0 0,0-1 0,-1 1 0,1 0 0,0 0 0,0-1 0,-1 3 0,1-3-1,0 0 1,0 1-1,-1-1 1,1 0-1,0 1 1,0-1-1,-1 0 0,1 1 1,0-1-1,0 0 1,-1 0-1,1 1 0,0-1 1,-1 0-1,1 0 1,-1 0-1,1 1 1,0-1-1,-1 0 0,1 0 1,-1 0-1,1 0 1,0 0-1,-1 0 1,1 0-1,-1 0 0,1 0 1,0 0-1,-1 0 1,1 0-1,-1 0 0,1 0 1,-1 0-1,-3-2-3,9 0-8,0 2 11,10 0-1,-1 1-1,27 3 1,-34-2 0,0 0 1,-1 0 0,0 0-1,1 1 1,-1 0-1,0 0 1,-1 1-1,12 8 1,-9-6 1,3 3 8,0 0 0,15 16-1,-24-23-6,0 0-1,0 0 0,-1 0 1,1 0-1,0 0 1,-1 0-1,0 1 0,0-1 1,0 0-1,0 1 0,0-1 1,0 1-1,0-1 0,-1 1 1,1-1-1,-1 1 1,0 0-1,0-1 0,0 1 1,0 0-1,-1 2 0,1-3 12,-1 0-1,0 0 1,0 0-1,0 0 1,-1 0 0,1-1-1,0 1 1,-1 0-1,1-1 1,-1 1-1,1-1 1,-1 0-1,0 1 1,1-1-1,-1 0 1,0 0-1,0 0 1,0 0-1,-3 1 1,-6 1 141,1 0 0,-21 2 0,22-4-65,0 1-1,1 0 1,-12 4-1,17-5-86,-1 1 1,0 0-1,1-1 0,-1 0 0,0 0 0,0 0 1,0 0-1,0-1 0,0 1 0,1-1 0,-1 0 1,0 0-1,0-1 0,0 1 0,0-1 0,-5-1 1,8 2-17,1 0 1,0 0 0,0 0-1,0 0 1,0 0 0,-1 0 0,1 0-1,0-1 1,0 1 0,0 0-1,0 0 1,-1 0 0,1 0 0,0 0-1,0 0 1,0 0 0,0 0 0,0-1-1,-1 1 1,1 0 0,0 0-1,0 0 1,0 0 0,0 0 0,0-1-1,0 1 1,0 0 0,0 0-1,0 0 1,0 0 0,0-1 0,0 1-1,0 0 1,0 0 0,0 0-1,0-1 1,0 1 0,0 0 0,0 0-1,0 0 1,0 0 0,0-1 0,9-4-899,18-2-4023,-6 8 3246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1384,'43'-4'944,"7"2"-15,2 1-537,-3 1-208,7 6-360,-2-8-344,13-2 336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1016,'415'-28'1576,"-382"25"-1562,117-17-52,55-4 281,42 5-36,-193 15-859,0-3 1,101-26-1,-131 27 554,1 1 1,-1 2-1,0 0 1,27 1 0,17-2 407,-10 0 93,-17 2 30,48-10-1,-65 9-339,38 0-1,6 0-187,-26-2 35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3 146 6697,'-2'-2'170,"8"-1"-682,9-2-36,99-26-278,183-38-708,-213 57 1786,1 3-1,88 4 1,-24 0-648,-88 0 223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0 442 3569,'30'-10'1376,"-2"-4"-1040,12 4-640,10-2 160</inkml:trace>
  <inkml:trace contextRef="#ctx0" brushRef="#br0" timeOffset="1">975 262 104,'50'-21'24</inkml:trace>
  <inkml:trace contextRef="#ctx0" brushRef="#br0" timeOffset="2">1965 61 640,'59'-23'272,"-1"7"-296,8-6 24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8023 22 2665,'0'0'31,"0"0"0,0 0 0,0 0 0,0 0 1,0-1-1,1 1 0,-1 0 0,0 0 0,0-1 1,0 1-1,0 0 0,0 0 0,0 0 0,0-1 1,0 1-1,0 0 0,0 0 0,0-1 0,0 1 1,0 0-1,0 0 0,0 0 0,0-1 0,0 1 1,0 0-1,0 0 0,0-1 0,0 1 0,0 0 1,-1 0-1,1 0 0,0-1 0,0 1 0,0 0 1,0 0-1,0 0 0,-1 0 0,1 0 0,0-1 1,0 1-1,0 0 0,-1 0 0,1 0 0,0 0 1,0 0-1,0 0 0,-1 0 0,1 0 0,0-1 0,0 1 1,-1 0-1,1 0 0,0 0 0,0 0 0,0 0 1,-1 0-1,1 0 0,0 1 0,0-1 0,-1 0 1,1 0-1,-18-2-756,17 2 888,-60-6-239,46 3 95,0 2 0,0 0 1,-30 1-1,-117 12 745,135-9-575,1 1-1,-28 7 0,29-5-130,-1-1-1,-26 1 1,22-5-64,-1 2 0,1 0-1,0 2 1,-39 12 0,32-7 111,-1-2-1,0-2 0,-41 3 1,41-6 3,-1 1 1,-73 20-1,46-6-146,-89 12 1,-32 8 161,58 0-139,-61 16-117,145-44 143,0-1 0,-62 2 0,63-8 66,-89 19 0,-41 24 364,18-4 9,81-18-483,56-16-58,-1-1 0,0-2 0,-34 7 0,5-10 375,-79-6 0,70 0 64,33 4-175,0 1 1,-1 1-1,1 1 0,1 1 1,-26 8-1,-113 44 409,0 0-416,101-39-176,7-1-116,-65 9 1,68-17-10,33-4 67,0-2 0,-1 0 0,-31-1 0,-168-26 112,30 2 188,-131 10-131,227 15-274,-135 20 0,131-7-87,-130 24-155,158-24 409,-31 6 27,67-14-19,-1-1 1,-35 0 0,13-1-5,-120 22-27,126-18 39,-76 4 1,9-2-1,-63 3-1,-24 2-70,93-5-80,71-9 37,0 2-1,0 1 1,1 2-1,-40 14 1,-89 47-92,-17 7-515,2-4-190,113-42 659,-1-2 0,-1-4 0,-76 15-1,31-23 171,-29 5-622,92-5 471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1220 2825,'-8'1'974,"11"-4"7,16-6-280,56-11-718,0 3 0,2 3 0,80-4 0,72-10 75,23-2 23,66-8-64,38-2-41,86-4-26,-132 11 44,320-66 37,-543 83-39,145-33-28,178-28-80,-284 64 36,176-23-40,-221 22 148,135-41 0,-112 18 13,76-22 75,205-15 155,54 33-304,-166 17 23,201-62-14,-50 5-17,-212 46-140,-46 7-301,-24 4-208,97-10-440,-5 0 501,-230 34 614,59-11-98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3553,'-45'1'1192,"-2"4"-1160,-5 2-64,9-1-160,5 5-72,7-1-448,2 0-344,-4-1 679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14 888,'46'-3'96,"-14"-7"-144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1189 792,'77'-33'1182,"-67"30"-1034,0 0 0,-1 0-1,2 1 1,-1 0 0,19-1 0,20-3 168,55-19-36,37-7 248,-113 27-391,-11 3-17,-1 0 0,0-2 0,-1 0 0,22-8 0,42-20 268,148-40 1,-173 59-302,224-51 160,-111 30-209,94-12 6,-199 39-32,158-11 85,-41 4-49,195-40 0,-154 19-13,6-17 44,0 0-10,59 23-92,38-5 2,-52-3 58,1 13-37,-147 22-9,36-2 2,-115 0 0,90-22-1,146-35 1,-254 55 8,55-6 5,135-1 1,-19 2-39,141-50-7,-154 23 65,-122 30-5,0 3 1,1 3-1,80 8 1,-52-2-15,2 0-8,165 1-11,-197-7 9,0-3 0,68-13-1,66-27-184,-161 34 109,0-1 0,-1-1 0,44-25 0,-33 10-122,-1 3-62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4 5161,'-1'-4'1929,"-7"4"-1313,10 23-616,-2 19-24,0 30-16,-13 23-8,-13 27-16,1 14 0,-11 35 0,-7 3 8,9 15 8,-18 6-32,14-9-225,7-12-159,3-25-432,11-24-384,16-34 824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22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1760,'0'1'227,"0"0"-1,0 0 0,0 0 0,0 0 0,0 0 1,0 0-1,0 0 0,0 0 0,0-1 0,1 1 1,-1 0-1,0 0 0,1 0 0,-1 0 0,1 0 1,-1 0-1,1-1 0,-1 1 0,1 0 0,0 0 1,-1-1-1,1 1 0,0-1 0,-1 1 0,1 0 1,0-1-1,0 1 0,0-1 0,0 0 0,1 1 1,-1 0-146,1-1 1,0 0 0,0 0 0,0 0 0,0 0-1,0 0 1,0-1 0,0 1 0,0 0 0,0-1-1,0 0 1,0 1 0,-1-1 0,3-1-1,-3 2 81,-9 13 30,8-13-189,0 0-1,0 0 0,0 0 1,0 0-1,0-1 0,0 1 0,0 0 1,0 0-1,0 0 0,0-1 1,0 1-1,0 0 0,0 0 0,0 0 1,0-1-1,0 1 0,0 0 1,0 0-1,0 0 0,0-1 0,0 1 1,0 0-1,0 0 0,0 0 0,0-1 1,-1 1-1,1 0 0,0 0 1,0 0-1,0 0 0,0 0 0,0-1 1,-1 1-1,1 0 0,0 0 1,0 0-1,0 0 0,-1 0 0,1 0 1,0 0-1,0 0 0,0 0 1,-1 0-1,1 0 0,0 0 0,0 0 1,0 0-1,-1 0 0,1 0 1,0 0-1,0 0 0,0 0 0,-1 0 1,1 0-1,0 0 0,0 0 0,0 0 1,0 0-1,-1 0 0,1 0 1,0 1-1,0-1 0,0 0 0,0 0 1,-1 0-1,1 1 0,0-2 93,-3 4 283,3-3-358,-1 1-1,1-1 1,0 0 0,-1 0 0,1 0 0,-1 1 0,1-1 0,0 0-1,-1 0 1,1 1 0,0-1 0,0 0 0,-1 1 0,1-1 0,0 0 0,0 1-1,-1-1 1,1 1 0,0-1 0,0 0 0,0 1 0,0-1 0,0 1-1,0-1 1,0 0 0,0 1 0,0-1 0,0 1 0,0-1 0,0 1-1,0 0-11,2 2 22,-2-2-27,1 0-1,0-1 1,-1 1 0,0 0 0,1 0 0,-1-1-1,1 1 1,-1 0 0,0 0 0,0 0-1,0 0 1,1-1 0,-1 1 0,0 0 0,0 0-1,0 0 1,0 0 0,0-1 0,0 1-1,0 0 1,-1 0 0,1 1 0,0-2-26,0 0 0,0 0 0,0 0 0,0 0 0,-1 0 1,1 0-1,0 0 0,0 0 0,0-1 0,0 1 0,0 0 0,0 0 0,0 0 1,0 0-1,0 0 0,0 0 0,0 0 0,0 0 0,0 0 0,0 0 0,-1 0 1,1 0-1,0 0 0,0 0 0,0 0 0,0 0 0,0 0 0,0 0 0,0 0 0,0 0 1,0 0-1,0 0 0,-1 0 0,1 0 0,0 0 0,0 0 0,0 0 0,0 0 1,0 0-1,0 0 0,0 0 0,0 0 0,0 0 0,0 0 0,0 0 0,-1 0 1,1 0-1,0 0 0,0 1 0,0-1 0,0 0 0,0 0 0,0 0 0,0 0 1,0 0-1,0 0 0,0 0 0,0 0 0,0 0 0,0 0 0,0 0 0,0 1 1,0-1-1,0 0 0,0 0 0,0 0 0,0 0 0,0 0 0,0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6041,'17'26'2305,"-20"22"-1657,-8 14-456,11 48-216,-15 21-8,10 48 40,-3 20 8,-9 8 0,-16 4-16,4 3-48,2-16-104,5-15-368,5-23-368,14-41-1321,3-19 1393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6481,'7'41'2441,"-8"17"-1841,-3 11-480,-4 39-216,1 27-8,-14 29 72,5 22 32,-6 14 8,-7-13-104,6-25-376,0-18-272,18-38-833,5-25 969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5953,'-9'76'2345,"-16"16"-1545,-1 16-536,0 19-256,13 12-8,-5-3-32,6-8-24,0-20-232,2-15-192,8-21-440,2-17-233,13-32 721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6689,'0'79'2337,"-33"24"-2081,5 15-264,5 19-488,-17-7-544,17-18 656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6089,'0'59'1681,"-5"23"-1545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6305,'0'-3'3905,"1"-4"-3729,-1 5-152,0 1-120,0-1 0,2 2-40,12 38 120,28 54 0,-38-10 0,2 19-32,-12 14-280,9 9-272,-6-11-1601,-4-9 1449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1941 743 3217,'64'-95'2441,"-52"77"-2223,-5 8 20,-1-1 1,-1 0-1,0 0 0,-1-1 0,6-22 1,10-24 531,-4 21-279,-2 0 0,19-76-1,-30 98-441,0-1 0,-2 1-1,1-1 1,-2 0 0,0 1-1,-1-1 1,0 0 0,-1 1-1,-1-1 1,-8-23-1,9 33-30,-1 0 0,0 1-1,0-1 1,-1 1-1,1 0 1,-1 0 0,0 0-1,-1 0 1,1 1-1,-1-1 1,0 1-1,0 1 1,-1-1 0,1 1-1,-1 0 1,1 0-1,-1 0 1,0 1-1,0 0 1,-12-3 0,-4 1 14,1 0 1,-1 2 0,0 0 0,-37 3 0,15 3-3,1 1 1,-1 3-1,1 1 1,-68 24-1,31-2 3,-107 57 1,123-51 23,2 2 0,2 3 0,-71 63 0,-149 167 431,222-207-379,2 3 0,-64 102 0,-75 162-17,116-183 62,-80 208 1,146-317-117,2-1 1,2 1-1,2 1 0,-5 79 1,9-85-30,1-13-1,2 1 0,0-1 0,6 40 0,23 62 24,-27-118-30,41 161 46,-38-151-60,1 0 1,1-1 0,0 0 0,1 0-1,0-1 1,18 22 0,-17-23-69,-8-14-494,0-4 101,-2-14-385,1 5-47,5-16-1229,5-3 939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5145,'-6'16'2137,"6"3"-1009,6 4-944,8 4-16,3-4 120,6 3 56,2-10 128,4 4 56,4-8 112,-2-7 16,11 3-103,-1-11-121,-5 1-272,4 2-104,-16-4-368,-5 1-384,3 3-1633,1 0 1521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1 805 4785,'28'-2'491,"0"-1"-1,0-1 1,0-2 0,28-9-1,-7 2-261,-34 9-172,0-1 1,0 0-1,-1-1 1,0-1-1,0 0 1,0-1-1,-1 0 1,0-1-1,0-1 0,-1 0 1,-1-1-1,20-22 1,40-65 802,-59 82-778,0-2-1,-2 1 1,0-1-1,-1-1 1,0 0 0,-2 0-1,0-1 1,5-27 0,-7 17 101,0 0 1,-2 0 0,-1 0 0,-5-58 0,3 82-132,-1-1 1,0 1 0,0 0 0,0-1 0,-1 1 0,0 0 0,0 0 0,-1 0-1,0 0 1,0 1 0,0-1 0,0 1 0,-1-1 0,0 1 0,0 0 0,-7-5-1,5 5-37,0 1-1,0 0 0,0 1 0,-1 0 0,1 0 1,-1 0-1,0 1 0,0-1 0,0 2 0,-1-1 1,1 1-1,0 0 0,-11 1 0,7 0-11,-1 0 0,1 1-1,0 1 1,0 0 0,-1 1-1,2 0 1,-1 0 0,0 1-1,-16 9 1,12-5-3,0 1 0,0 1 0,1 1 0,0 0 0,-20 20 0,24-19 2,1 0-1,0 1 1,0 0 0,1 0-1,1 1 1,0 0 0,-8 26-1,-23 109 20,34-129-16,-17 87 30,5 1 0,4 0 0,5 1 0,8 111 1,0-190-17,2-1 1,0 1-1,2-1 1,2 1 0,1-1-1,19 48 1,-24-71-4,0 0 0,1 0-1,-1 0 1,1-1 0,1 1 0,-1-1 0,1 0-1,0 0 1,0-1 0,0 1 0,1-1 0,-1 0-1,1-1 1,0 1 0,10 3 0,-8-4 14,0-1 0,0 0 0,0 0-1,0-1 1,0 0 0,0-1 0,1 1 0,-1-2 0,0 1 0,1-1 0,-1 0 0,13-5-1,0 0 1,-1-1-1,0-1 0,-1-1 1,1-1-1,-2 0 0,1-2 1,-2 0-1,1-1 0,18-18 1,-21 17-16,-6 7 4,0-1 0,0-1 0,-1 0 1,0 0-1,-1 0 0,7-11 0,-1-8 82,-1 1-1,-2-2 1,0 1-1,9-53 1,-14 60 46,-5 21-144,1 0 0,-1 0 0,0 0-1,0 0 1,0 0 0,0 0 0,0 0 0,0 0 0,0 0-1,0 1 1,0-1 0,0 0 0,0 0 0,0 0-1,0 0 1,0 0 0,0 0 0,1 0 0,-1 0-1,0 0 1,0 0 0,0 0 0,0 0 0,0 0 0,0 0-1,0 0 1,0 0 0,0 0 0,0 0 0,1 0-1,-1 0 1,0 0 0,0 0 0,0 0 0,0 0 0,0 0-1,0 0 1,0 0 0,0 0 0,0 0 0,0-1-1,0 1 1,0 0 0,0 0 0,1 0 0,-1 0 0,0 0-1,0 0 1,0 0 0,0 0 0,0 0 0,0 0-1,0 0 1,0 0 0,0 0 0,0-1 0,0 1 0,0 0-1,0 0 1,0 0 0,0 0 0,4 35 99,-4-25-104,4 47 53,-1 10 82,14 75-1,-14-125-115,12 31 0,-13-43-29,0 0 0,0-1 1,0 1-1,1 0 0,0-1 1,0 0-1,0 1 0,0-1 1,1 0-1,4 4 0,-7-8-19,-1 1 0,1-1 0,0 0 0,0 1 0,-1-1 0,1 0 0,0 1 0,0-1-1,0 0 1,-1 0 0,1 0 0,0 0 0,0 0 0,0 0 0,0 0 0,-1 0 0,1 0-1,0 0 1,0 0 0,0 0 0,0-1 0,-1 1 0,1 0 0,0-1 0,0 1 0,-1 0-1,1-1 1,0 1 0,0-1 0,-1 1 0,1-1 0,-1 0 0,1 1 0,-1-1 0,1 1-1,0-1 1,-1-1 0,4-2-267,-1-1 0,-1 1 0,1-1 0,3-10 0,9-35-524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8258,'-14'-9'2896,"9"13"-2576,5-1-232,5 11-176,0-3-256,1-6 240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0:3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1238 176 2240,'-16'1'1876,"13"0"-1672,-1-1 1,0 0 0,1 0 0,-1 0 0,0-1 0,0 1-1,1-1 1,-1 0 0,-5-1 0,-6-5 157,1 0 0,-23-13-1,3 0 174,29 17-488,-8-5-10,-1 1 0,1 1 0,-1 0 1,0 0-1,-1 1 0,1 1 0,-17-2 0,13 3-19,0 2 1,0 0-1,0 1 0,0 0 0,0 2 0,0 0 0,0 1 0,1 1 0,-1 0 0,-21 9 0,-66 26 790,100-36-755,-1 0 0,1 1 0,0-1 0,0 1 0,1 0-1,-1 1 1,1-1 0,-5 7 0,-14 13 121,2-7-21,1-1 1,-2 0 0,-24 13 0,37-24-111,1 0 1,0 1 0,1 0-1,0 1 1,0 0 0,0 0-1,0 0 1,1 1 0,1 0 0,-9 16-1,10-19-27,-1 4-4,0-1 0,-1-1 0,0 1 0,0-1 0,0 0 0,-1-1 0,0 1 0,-1-1 0,1 0 0,-16 8 0,18-12-8,1 0 1,0 0-1,-1 0 1,1 1-1,0 0 1,0-1-1,0 2 1,1-1-1,-1 0 0,1 1 1,0 0-1,0-1 1,-3 6-1,-20 15 35,6-7-6,15-12-20,1-1-1,-1-1 1,-1 1-1,1-1 1,0 0-1,-1 0 1,-7 3-1,5-3 31,0 1 0,1 0-1,-11 7 1,10-5 5,-29 26 87,35-30-132,-1 1 0,1 0 0,0 0 0,0 1 0,0-1-1,1 0 1,-1 1 0,1-1 0,0 0 0,0 1 0,-1 4-1,-1 10 10,0-11-8,2 0 1,-1 1-1,1-1 0,1 0 1,-1 1-1,1-1 0,0 1 1,1-1-1,0 1 0,0-1 1,0 0-1,1 0 0,5 14 1,-1-7 11,1-1 0,-1 0 0,2 0 0,0 0 0,1-1 0,0 0 0,0-1 0,1 0 0,1 0 0,22 16 0,-1-4 61,2-1 1,0-2 0,68 28-1,-77-39-73,104 31 385,-115-37-281,0-1-1,0 0 1,0-1 0,1 0-1,-1-1 1,0-1-1,20-3 1,197-36 444,-207 34-517,0-1 1,-1-2-1,37-17 0,-36 14-8,1 1 1,35-10-1,-35 13 6,0 0 1,26-14-1,-29 11 0,17-7 30,-22 9-4,0 1 0,23-7 0,33-4 110,-48 14-122,-1-2 0,0 0-1,0-1 1,0-2 0,32-18 0,-26 5 35,-25 18-54,1 1 0,0 0 0,0-1 0,10-4 0,-4 3 11,-1 2 15,0-2 0,0 0 0,11-8 0,-18 11-38,0 0 1,0-1 0,0 0 0,-1 0 0,1 0 0,-1 0 0,0 0 0,-1-1 0,1 1-1,3-9 1,0-8 44,0-1 0,-1 1 0,-2-1 0,0 1 0,-1-1 0,-1 0 0,-1 0 0,-3-27-1,1 37-47,0-1-1,-1 1 0,0 0 1,0 1-1,-2-1 0,1 1 0,-1-1 1,-1 1-1,0 1 0,-1-1 0,0 1 1,0 0-1,-1 1 0,0 0 0,-1 0 1,0 0-1,-1 1 0,1 1 0,-1 0 1,-16-9-1,-28-13 14,0 1-1,-94-32 1,-119-17-180,222 66-345,-1 2 1,-1 3 0,-80-2 0,101 10 194,-32 5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5761,'35'40'2573,"-19"-23"-2363,-1 1 1,-1 0-1,-1 1 0,0 0 0,19 42 0,-29-51-53,-1 1 0,0-1-1,-1 0 1,0 1 0,-1 0-1,0-1 1,0 1 0,-1-1-1,-3 12 1,2-7-13,0 0-1,2 24 1,-2-27-82,-4-16 18,-8-20 54,10 14-43,0-1 0,0 0 0,1 0-1,0 0 1,1 0 0,0 0 0,1-1-1,0 1 1,1-1 0,0 1 0,1 0 0,0-1-1,1 1 1,5-19 0,5-13 162,3 1 1,24-51-1,-28 71-216,1 1-1,1 0 0,0 0 0,2 2 0,29-32 0,-41 48-32,1-1-1,0 1 1,-1 0-1,1 0 0,0 1 1,0-1-1,1 1 0,-1 0 1,0 0-1,1 0 1,0 1-1,8-2 0,-9 2-1,-1 1 0,1 0 0,0 1 0,0-1-1,-1 0 1,1 1 0,0 0 0,-1 0-1,1 0 1,-1 0 0,1 1 0,-1-1-1,0 1 1,1 0 0,-1 0 0,0 0 0,3 3-1,7 7 14,-1 0-1,0 1 1,-1 0 0,0 1-1,-1 0 1,-1 0-1,10 21 1,-4-3 30,-2-1 0,17 58 0,-25-67-28,-1 0-1,1 33 0,-1-11-55,-4-42-22,0 1 1,0-1-1,0 1 1,1-1 0,-1 1-1,1-1 1,-1 1-1,1-1 1,0 1 0,0-1-1,0 0 1,0 0-1,1 1 1,-1-1-1,1 0 1,-1 0 0,1 0-1,0 0 1,-1-1-1,1 1 1,0 0-1,0-1 1,0 1 0,1-1-1,-1 0 1,0 0-1,0 0 1,5 2-1,-6-3-36,1 1 0,-1-1 0,0 0 0,0 1 0,0-1 0,0 0 0,0 0 0,1 0 0,-1 0 0,0 0 0,0 0 0,0 0-1,0 0 1,1 0 0,-1-1 0,0 1 0,0 0 0,0-1 0,0 1 0,0-1 0,0 1 0,1-2 0,13-18-1253,-1 1 479,-7 15 803,-1 1-1,1 0 0,-1 0 0,1 0 1,0 1-1,0 0 0,0 1 1,0-1-1,1 1 0,-1 1 0,0-1 1,9 2-1,1 0 186,-1 0 0,0 1-1,0 1 1,26 8 0,50 25 1237,-65-24-881,1-1 0,0-1 0,0-1 0,33 5 1,-57-13-416,0-1 0,1 0 0,-1 0 0,0 0 0,0 0 0,1 0 0,-1-1 0,0 0 0,0 0 0,1 0 0,-1 0 0,0-1 0,0 0 0,6-3 0,-6 2-1,1-1-1,-1 0 1,0 0 0,0 0-1,0 0 1,-1-1 0,1 1-1,-1-1 1,0 0 0,4-11-1,-2 6-35,0-1 1,-1 0-1,-1 0 0,0-1 1,-1 1-1,0-1 0,0 1 0,-1-1 1,-1 0-1,0 0 0,-1 1 0,0-1 1,-1 1-1,0-1 0,0 1 0,-1-1 1,-1 1-1,-6-14 0,9 23-19,-8-19 17,-1 0 1,0 1-1,-27-37 0,33 51-17,0 1 0,-1 0 0,0 1 0,0-1 0,0 1 0,0 0 0,-1 0 0,1 1 0,-1-1 0,0 1 0,0 1-1,0-1 1,-1 1 0,1 0 0,-1 0 0,1 1 0,-1 0 0,-8 0 0,9 0 5,-1 1-1,0 1 0,0-1 0,0 1 1,1 0-1,-1 1 0,1-1 1,-1 1-1,1 1 0,-1-1 1,1 1-1,-9 6 0,8-4 5,-1 1-1,1 0 1,0 0 0,1 1-1,-1 0 1,1 0 0,1 1-1,-7 9 1,-3 13 47,1 0 0,1 1 0,1 1 1,-7 35-1,7-27 36,6-21-41,1 0 0,0 0 0,2 1 0,-3 38 1,6-53-88,0 1 0,0-1 0,1 0 1,-1 1-1,1-1 0,1 0 0,-1 0 1,1 0-1,-1 0 0,2 0 0,-1 0 1,0 0-1,1 0 0,0-1 1,0 0-1,0 1 0,1-1 0,-1 0 1,1-1-1,0 1 0,0-1 0,0 1 1,6 2-1,-2-3-339,0 0 1,0-1-1,0 1 0,0-2 1,0 1-1,0-1 1,0-1-1,1 1 0,11-2 1,15 1-1067,143 6-4369,-121-6 5062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1 352 344,'13'-1'-25,"0"1"0,0 1 0,0 0-1,19 4 1,22 3 182,-43-9 158,0 1 1,0-1-1,13-3 0,14-1 626,-30 4-785,-1 0 0,1 0 1,0-1-1,14-4 0,-19 5-139,1-1-1,-1 1 1,0-1-1,0 1 0,0-1 1,0 0-1,0 0 1,0-1-1,0 1 0,-1-1 1,1 1-1,2-5 0,25-35 56,-19 28 182,-1-1 0,10-18 0,-16 23 147,-1 0 0,0 0 1,-1 0-1,0 0 0,-1 0 0,1-16 1,-1 13 170,0 0 0,1 0 0,4-14 0,-5 26-531,-1-1-1,1 1 1,0 0-1,-1 0 1,1-1-1,-1 1 1,0-1-1,1 1 1,-1 0 0,0-1-1,0 1 1,0-1-1,0 1 1,0 0-1,0-1 1,-1 1-1,1-1 1,0 1-1,-1 0 1,1-1 0,-1 1-1,1 0 1,-1 0-1,0-1 1,1 1-1,-1 0 1,0 0-1,0 0 1,0 0-1,0 0 1,0 0 0,0 0-1,0 0 1,0 0-1,0 0 1,-1 1-1,1-1 1,0 0-1,0 1 1,-1-1 0,-2 0-1,1 0 0,-1-1-1,-1 1 1,1 0 0,0 0 0,0 0-1,0 0 1,0 1 0,-1 0-1,1 0 1,0 0 0,-1 0-1,1 1 1,-6 1 0,3 0-10,0 0 0,1 1 0,-1 0 0,1 0 0,0 1 1,0-1-1,-9 8 0,2 1-12,1-1 1,0 2-1,1-1 0,0 2 1,1-1-1,-10 20 1,12-19-5,1 1 0,0 1 0,2-1 1,0 1-1,0 0 0,-2 18 0,6-24 2,-1 1 0,1 0 0,1 0 0,0 0 0,0 0 0,1 0 0,1 0 0,0-1-1,0 1 1,4 10 0,-5-19-13,0 0 0,-1-1-1,1 1 1,0-1 0,0 1-1,0-1 1,1 1 0,-1-1-1,0 1 1,0-1 0,1 0-1,-1 0 1,1 0 0,-1 0-1,1 0 1,-1 0 0,1 0-1,0 0 1,0 0 0,-1-1 0,1 1-1,0-1 1,0 0 0,0 1-1,-1-1 1,1 0 0,0 0-1,0 0 1,0 0 0,0 0-1,-1-1 1,3 1 0,6-3 4,-1 1 0,1-2 1,-1 1-1,15-9 1,17-9 64,-2-2 1,63-48-1,-30 21 298,-33 25-20,-32 20-249,0 0-1,1 0 0,-1 1 1,1 1-1,0-1 0,0 1 1,15-3-1,-20 5-84,0 1 1,1 0-1,-1 0 1,0 0-1,1 0 0,-1 0 1,0 1-1,0-1 1,1 1-1,-1 0 0,0 0 1,0 1-1,0-1 1,0 0-1,0 1 0,0 0 1,-1 0-1,1 0 0,0 0 1,-1 0-1,1 0 1,-1 1-1,2 2 0,1 1-11,0 1 0,-1 0 0,0 0-1,0 0 1,0 1 0,-1 0 0,0-1-1,-1 1 1,2 9 0,-1-2-151,0 0-1,-2 1 1,0 27 0,-6-23-1113,5-20 1179,0 1 0,0-1 1,0 0-1,-1 1 0,1-1 0,0 0 1,0 1-1,0-1 0,0 0 0,0 0 1,0 1-1,-1-1 0,1 0 0,0 0 0,0 1 1,0-1-1,-1 0 0,1 0 0,0 0 1,0 1-1,-1-1 0,1 0 0,0 0 1,-1 0-1,1 0 0,0 0 0,0 1 0,-1-1 1,1 0-1,0 0 0,-1 0 0,1 0 1,0 0-1,-1 0 0,1 0 0,0 0 1,-1 0-1,1 0 0,0 0 0,0 0 0,-1-1 1,1 1-1,0 0 0,-1 0 0,1 0 1,0 0-1,0 0 0,-1-1 0,-6-11-1461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5297,'8'8'431,"-1"0"-1,0 1 1,0 0-1,-1 0 1,0 0-1,7 17 0,0 2-490,8 32 0,-5-7 334,14 102 1,-30-150-163,0-1-1,0 1 1,0-1 0,0 1-1,-1-1 1,-2 10 0,2-14-82,1 1 1,0 0-1,0-1 1,-1 1 0,1 0-1,0-1 1,-1 1-1,1-1 1,0 1 0,-1 0-1,1-1 1,-1 1-1,1-1 1,-1 1-1,1-1 1,-1 1 0,0-1-1,1 0 1,-1 1-1,1-1 1,-2 1 0,1-1 2,0-1 1,0 1 0,0 0 0,0 0 0,1-1 0,-1 1 0,0 0 0,0-1 0,0 1 0,0-1 0,1 1 0,-1-1 0,0 1 0,0-1 0,1 1 0,-1-1 0,0 0 0,1 0 0,-1 1 0,1-1 0,-2-1 0,-3-6 154,-1 1 0,1-1 0,0 0 0,1 0-1,0 0 1,0-1 0,1 1 0,-3-11 0,5 14-105,0 0-1,1 0 0,0 0 1,0 0-1,0 0 1,0 0-1,1 0 1,0 0-1,0 0 1,0 0-1,1 0 1,-1 0-1,1 0 1,1 1-1,-1-1 0,0 1 1,5-5-1,8-11 25,1 1 0,1 1 0,1 1-1,26-20 1,23-22-134,-22 11-192,-27 27-439,39-33 0,45-26-2725,-51 45 2328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63 319 7514,'2'13'508,"-2"0"0,0 0 0,0 1 0,-4 22 1,-1 8-489,-15 178 118,12-137-59,6-67-48,1-1 1,1 1-1,1 0 1,1-1-1,0 1 1,1-1-1,1 1 1,7 18 0,1-13 404,-8-21 280,-3-12 55,-1-19 279,0 23-924,1 0 1,-2 0-1,1 0 1,-1 0-1,0 0 0,-3-11 1,-18-38 382,13 33-260,-13-39 1,21 55-218,-1-1 0,1 0-1,0 0 1,0 0 0,1 0 0,0 0-1,1 0 1,-1 0 0,1 0 0,2-8-1,3-1 34,14-29-1,-5 14-21,6-11-20,1 0-1,3 2 0,1 0 0,39-42 0,-46 61-14,1 1 1,2 1-1,42-30 1,-35 27-190,40-36 0,15-39-4324,-60 74 3122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1 899 3761,'5'5'351,"133"112"5002,-118-102-5145,1-1-1,0-1 1,1-1-1,1 0 1,26 8-1,-46-19-176,0 0 0,0 0 0,0 0 0,1 0 0,-1-1 0,0 1 0,1-1 0,-1 0 0,0 0 0,0 0 0,1-1-1,-1 1 1,0-1 0,1 1 0,-1-1 0,0 0 0,0-1 0,6-2 0,-4 0 52,0 0-1,0 0 1,-1 0-1,1-1 1,-1 0-1,0 0 1,0 0 0,5-10-1,-5 8-36,0 0 0,0 0-1,-1 0 1,0 0-1,-1-1 1,1 1 0,-1-1-1,-1 0 1,0 0 0,0 0-1,0 0 1,-1 0 0,0 0-1,-2-9 1,1 8-44,-2-1 1,1 1-1,-1-1 0,-1 1 0,1 0 1,-2 0-1,1 1 0,-1-1 1,0 1-1,-1 0 0,-7-8 0,10 13-6,0 0 1,0 0-1,0 0 0,0 1 0,-1-1 0,1 1 0,-1-1 0,0 1 0,1 1 0,-1-1 0,0 0 0,0 1 0,0 0 0,-1 0 1,1 0-1,0 0 0,0 1 0,-1-1 0,1 1 0,0 0 0,0 1 0,-1-1 0,-4 2 0,3-1-2,0 1 1,0 0-1,0 0 0,0 1 0,0 0 0,0 0 1,1 0-1,-1 1 0,1 0 0,0 0 0,0 0 0,0 0 1,1 1-1,-8 9 0,2 2 7,0 1 1,1 0-1,1 0 0,1 1 0,0 0 1,1 0-1,1 0 0,1 1 0,0 0 1,2 0-1,0 0 0,1 0 0,1 0 1,1 1-1,5 30 0,-3-34 10,1 0 0,0 0-1,1-1 1,0 0 0,2 0 0,0 0-1,0-1 1,13 19 0,-12-23 2,0-1 0,0 0 0,0 0 0,1 0 0,1-1 0,0 0 0,0-1 0,0 0 0,1-1 0,0 0 0,18 7 0,-12-8 22,0 0 0,0-2 1,0 0-1,1-1 0,-1-1 0,32-1 0,-47 0-33,43-3 83,1-1 0,-1-3 0,55-15-1,-34 6-39,0-3 0,0-3 0,-2-2 0,-1-3 0,-2-4 0,109-70 0,-121 68-29,-1-3 1,76-76-1,-85 73 18,-2-3 0,-3-1 0,-1-1 0,50-90 0,-34 31 51,-34 73-42,-2-1 1,11-35-1,-19 47-14,0-1 1,-2 1-1,0-1 0,-1-37 0,-2 44-19,-2-1 0,0 0 0,-1 1 0,0 0 0,-1-1 0,0 2 0,-1-1 0,-1 0 0,0 1 0,0 0 0,-12-16 0,8 15-14,1 0 0,-2 1 1,0 0-1,0 1 0,-1 0 1,0 1-1,-1 0 0,-1 1 0,-20-11 1,25 16-4,-1 0 1,0 1-1,1 0 1,-2 0 0,1 1-1,0 0 1,0 1-1,-1 0 1,1 1-1,0 0 1,-1 1 0,1 0-1,0 1 1,-1-1-1,1 2 1,-13 4-1,3 0 5,1 0 0,0 1 0,1 0-1,0 2 1,0 0 0,1 2-1,0-1 1,1 2 0,1 0 0,0 1-1,0 1 1,2 0 0,-23 33-1,9-8 67,2 2-1,2 1 1,2 1-1,-25 75 1,-52 335 746,92-416-743,-5 20 20,3 1 0,2 0 0,3 1 0,3-1 0,8 65 0,-7-113-105,1 0-1,0 0 1,1 0 0,0-1 0,1 1-1,0-1 1,9 18 0,-10-24-51,0 0 1,0 0-1,0 0 0,1 0 1,-1 0-1,1-1 1,0 1-1,0-1 1,0 0-1,0 0 0,1-1 1,-1 1-1,1-1 1,0 0-1,0 0 0,0-1 1,0 1-1,0-1 1,6 1-1,12-2-636,1 0-1,0-1 1,-1-1-1,43-11 0,-38 8 123,114-27-3034,-75 16 2703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341 215 5865,'0'-7'549,"-1"-24"653,-1 1 1,-11-55-1,12 82-1155,0 0-1,0-1 1,0 1 0,0 0 0,-1 0 0,1 0-1,-1 0 1,0 0 0,0 0 0,0 1 0,0-1-1,-1 1 1,1-1 0,-1 1 0,0 0 0,1 0 0,-1 0-1,0 0 1,0 0 0,0 1 0,0-1 0,-1 1-1,1 0 1,0 0 0,0 0 0,-1 0 0,1 1-1,-1-1 1,1 1 0,0 0 0,-1 0 0,1 0-1,-1 1 1,-5 0 0,0 1-6,0 0 0,-1 1 0,1 0 0,0 0 0,1 1 0,-1 0 0,1 1 0,-1-1 0,1 2 0,1-1 0,-11 10 0,6-2-32,0 0 0,1 1 0,1 0 0,0 0 0,1 1 0,0 1 0,1 0 0,1 0 0,1 0 0,0 1 0,1 0 0,-4 23 0,9-37-7,-1 0 1,1 0 0,0 0-1,0 0 1,0 0-1,0 1 1,0-1-1,0 0 1,1 0-1,0 0 1,0-1-1,-1 1 1,2 0-1,-1 0 1,0 0 0,0-1-1,1 1 1,0 0-1,-1-1 1,1 1-1,3 1 1,-3-2-1,1 0 1,0 0-1,1-1 0,-1 1 1,0-1-1,0 0 1,1 0-1,-1 0 0,0 0 1,1-1-1,-1 1 1,1-1-1,-1 0 0,1 0 1,-1 0-1,1-1 1,-1 1-1,4-2 0,20-5 3,-1-1 0,-1-1-1,34-16 1,-40 16 0,69-40 34,-62 33 87,47-21 0,-70 36-94,-1 0 1,1 0-1,0 0 0,0 0 0,-1 1 0,1-1 1,0 1-1,0 0 0,-1 0 0,1 0 1,0 0-1,0 0 0,0 1 0,-1-1 0,1 1 1,0 0-1,0 0 0,-1 0 0,1 0 1,-1 0-1,1 0 0,-1 1 0,0-1 1,1 1-1,-1 0 0,0-1 0,0 1 0,0 0 1,0 1-1,0-1 0,-1 0 0,1 0 1,-1 1-1,1-1 0,1 5 0,2 11 105,0-1 1,-1 1-1,3 29 0,-4-27-191,0 0 1,8 27-1,-10-45-14,0 0 0,-1 0 0,1 0 0,0-1 0,0 1 0,0-1-1,0 1 1,0 0 0,0-1 0,0 0 0,0 1 0,1-1 0,-1 0 0,3 2-1,-3-2-49,0-1 0,0 1 0,0-1 0,0 0 0,0 0 0,1 1 0,-1-1 1,0 0-1,0 0 0,0 0 0,0 0 0,0 0 0,0-1 0,0 1 0,0 0 0,0 0 0,0-1 0,0 1 0,0-1 0,0 1 0,0-1 0,0 1 0,0-1 0,0 1 0,0-1 0,1-1 0,16-15-1943,5-1 930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24 118 5809,'6'-1'1169,"-4"1"-1035,0 0-1,0-1 1,0 1 0,0 0-1,0 0 1,0 0-1,0 0 1,0 0 0,0 0-1,0 1 1,0-1-1,1 1 1,-1 0 0,-1-1-1,1 1 1,0 0 0,0 0-1,0 0 1,0 0-1,-1 1 1,1-1 0,0 0-1,1 2 1,24 23 183,-2 1 0,38 51-1,-35-42-61,46 47 0,-46-57-259,0-1 0,2-1 0,1-2 0,55 30 0,-80-49-120,1 0 0,0 0 0,0-1 1,9 2-1,3-5-935,-18 1 987,-1 0 0,1-1-1,-1 1 1,1 0 0,-1-1 0,0 1-1,1 0 1,-1-1 0,0 1 0,1-1-1,-1 1 1,0 0 0,1-1-1,-1 1 1,0-1 0,0 1 0,0-1-1,1 1 1,-1-1 0,0 1 0,0-1-1,0 1 1,0-1 0,0 1 0,0-1-1,0 1 1,0-1 0,0 1-1,0-1 1,0 0 0,-1 1 13,1-1 0,0 1 0,0-1 0,-1 1 0,1-1 0,0 1-1,0 0 1,-1-1 0,1 1 0,-1-1 0,1 1 0,0 0 0,-1-1 0,1 1 0,-1 0 0,1 0 0,0-1 0,-1 1 0,1 0 0,-1 0-1,1 0 1,-1 0 0,1-1 0,-1 1 0,1 0 0,-1 0 0,1 0 0,-1 0 0,1 0 0,-1 0 0,1 0 0,-1 1 0,1-1 0,-1 0-1,1 0 1,-1 0 0,1 0 0,-1 1 0,-23 7-633,20-6 518,-29 12-34,1 1 1,0 2-1,-34 26 0,10-8 193,-61 52 265,83-64 26,26-16-78,-1 0 0,-17 8 1,7-6 537,-29 8 0,47-16-682,-1-1-1,0 1 1,1-1 0,-1 0 0,1 0-1,-1 0 1,1 0 0,-1 0 0,1 0-1,-1 0 1,1-1 0,-1 1 0,1 0-1,-1-1 1,1 1 0,-1-1 0,1 0-1,0 1 1,-1-1 0,1 0 0,-2-1-1,2 1-15,0 0-1,1 0 0,-1 0 0,0 0 1,1 0-1,-1 0 0,1 0 1,-1 0-1,1 0 0,-1 0 0,1 0 1,0-1-1,0 1 0,-1 0 0,1 0 1,0 0-1,0 0 0,0-1 1,0 1-1,1 0 0,-1 0 0,0 0 1,0 0-1,1 0 0,-1 0 0,0-1 1,1 1-1,0 0 0,0-1 1,5-8 316,1 1 0,13-15 0,-1 2 106,12-15 201,2 3-1,38-32 0,81-57 686,-79 67-798,60-68 208,-111 103-699,111-115-889,-56 52-2130,-46 47 2003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10634,'6'6'2449,"7"-8"-2345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56:2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0 328,'0'0'80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2 261 4985,'-1'0'1352,"1"-2"-888,21-1-440,50-57-8,-32 27-16,5 1 0,17-5-112,-7-9 16,7-2 48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2:55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1 4297,'-14'5'207,"0"1"0,0 1 1,1 0-1,0 1 0,0 1 0,1 0 0,-16 15 1,3-1-180,15-12 50,-1-1 0,-20 14 0,-36 30 544,29-23-245,14-9-179,1 1 0,-36 46-1,58-67-194,-12 16-1,1 0 0,1 0 0,1 1-1,0 0 1,2 1 0,0 0 0,-9 40-1,5-3-24,-7 94-1,18-133 23,0 0 0,1-1 0,0 1 0,2 0 0,0-1 0,1 1 0,7 21 0,-5-26 0,0-1 0,0 0 0,1-1 0,0 1 0,1-1 0,1 0-1,0-1 1,0 0 0,1 0 0,15 13 0,-8-11 46,1 1 0,-1-2 1,2 0-1,0-1 0,0-1 0,1 0 0,0-2 0,0 0 1,1-1-1,0-1 0,0-1 0,0-1 0,25 1 0,-16-3 128,0-1 0,0-2 1,0-1-1,-1-1 0,1-2 0,-1-1 0,0-1 0,48-21 0,-45 16 8,-2-1 1,0-2 0,-1-1 0,48-38-1,-66 46-75,0-1 0,0 0 0,-1 0-1,0-1 1,-1 0 0,0 0 0,-1-1 0,0 0-1,-1 0 1,0-1 0,-1 0 0,-1 0-1,0 0 1,3-16 0,-4 5-30,-1 0 1,-1 0-1,-1 0 1,-2 0-1,0 0 0,-1 0 1,-2 0-1,0 1 1,-1 0-1,-2 0 0,0 0 1,-2 1-1,0 0 1,-1 1-1,-1 0 0,-2 1 1,-25-31-1,21 29-143,-2 2 1,0 0-1,-1 1 0,0 1 0,-2 1 0,0 2 1,-1 0-1,0 1 0,-2 1 0,1 1 1,-1 2-1,-1 1 0,0 0 0,-52-8 0,63 16-240,1 0-1,-21 1 1,-30 7-234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64 464 5081,'-64'4'4942,"65"-5"-4932,-1 1-1,0-1 0,1 1 0,-1-1 1,0 1-1,1-1 0,-1 0 0,1 1 1,-1 0-1,0-1 0,1 1 0,0-1 0,-1 1 1,1 0-1,-1-1 0,1 1 0,-1 0 1,1-1-1,0 1 0,-1 0 0,1 0 0,-1 0 1,2-1-1,13-5-10,0-3 1,-1-1 1,0-1 0,0 0-1,-1-1 1,0-1 0,-1 0-1,18-25 1,74-98-69,-84 114-139,1 0 0,2 2 0,40-30 0,22-11-1727,-43 37 1348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5041,'0'-12'2041,"8"0"-1201,2-4-320,10-12-200,7-2-128,8-9-168,11-4-16,6-4-32,11 2-152,7-5-824,-9-1-857,-2 5 1137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1149 243 5337,'13'-15'2073,"8"-5"-1409,5 4-368,9-8-224,8-11-16,16-2-224,7-5-512,15-11 464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34 214 5321,'3'2'139,"0"0"-1,0 1 1,0-1-1,-1 1 1,1 0-1,-1-1 1,0 1 0,1 1-1,-1-1 1,-1 0-1,1 0 1,0 1-1,-1-1 1,0 1-1,0-1 1,0 1-1,0-1 1,0 7 0,0 4-172,-1 1 0,0 0 0,-4 21 1,0 6 356,4-6-131,-3 0 0,0 0 0,-2-1 1,-11 37-1,15-69-169,0 1 0,1 0 1,-1 0-1,1 0 0,0-1 1,0 1-1,1 4 0,-1-6 8,0-1 0,0 1 0,0-1-1,1 1 1,-1-1 0,1 1 0,-1-1-1,1 1 1,-1-1 0,1 0 0,0 1-1,0-1 1,0 0 0,-1 0 0,1 1-1,0-1 1,1 0 0,-1 0 0,0 0-1,2 1 1,-3-2-16,0 0 0,0 0 0,1 0 0,-1 0 0,0 0 0,0 0 0,1 0 0,-1 0 0,0 0 0,0 0 1,0 0-1,1 0 0,-1 0 0,0 0 0,0 0 0,1 0 0,-1 0 0,0 0 0,0-1 0,0 1 0,1 0 0,-1 0 0,0 0 0,0 0 0,0 0 0,0-1 0,1 1 0,-1 0 0,0 0 0,0 0 0,0 0 0,0-1 0,0 1 0,0 0 0,1 0 0,-1-1 0,0 1 1,0 0-1,0 0 0,0 0 0,0-1 0,0 1 0,0 0 0,0 0 0,0-1 0,0 1 0,0 0 0,0-13 270,-4-13-30,0 2 25,-11-37 1,7 36-82,1 0-1,1-1 1,1 0 0,1 0-1,0-30 1,4 43-139,1-1 0,0 1 0,1 0 0,0 0 0,1 0 0,1 1-1,0-1 1,0 1 0,1-1 0,1 1 0,0 1 0,11-17 0,-7 16-114,-1 0-1,2 0 1,-1 1 0,2 0-1,-1 0 1,1 2 0,1-1-1,0 2 1,0-1 0,20-7-1,54-28-2628,-45 26 1658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165 748 4745,'-1'4'134,"1"-1"0,0 1 0,1 0 1,-1-1-1,1 1 0,-1-1 0,1 0 0,0 1 0,0-1 0,1 1 0,-1-1 1,1 0-1,-1 0 0,1 0 0,0 0 0,3 3 0,-3-4-132,0-1 0,1 1 0,-1-1 0,1 1 0,-1-1 0,1 0 0,0 0 0,-1 0-1,1 0 1,0 0 0,0-1 0,-1 1 0,1-1 0,0 0 0,0 1 0,0-1 0,0-1 0,0 1 0,-1 0 0,5-2 0,14-2 30,1-1 1,34-12 0,-47 14-13,-1-1 0,1 0 0,-1 0 0,0-1 0,0 0 0,0 0 0,-1-1 0,13-12 0,-19 17 3,0 0 0,-1 1-1,1-1 1,0 0 0,0-1 0,0 1-1,-1 0 1,1 0 0,0 0 0,-1 0 0,1 0-1,-1-1 1,0 1 0,1 0 0,-1-1-1,0 1 1,0 0 0,0 0 0,0-1-1,0 1 1,0 0 0,0-1 0,0 1-1,0 0 1,-1-1 0,1 1 0,0 0-1,-1 0 1,1 0 0,-1-1 0,0 1-1,1 0 1,-1 0 0,-1-1 0,0-1 50,0 2 1,-1-1-1,1 0 1,0 0-1,-1 1 1,0-1-1,1 1 1,-1 0-1,0 0 1,0 0-1,1 0 1,-1 0-1,-6 0 1,-1 0 98,-1 1 0,0 1 0,0 0-1,0 0 1,1 1 0,-1 0 0,0 1 0,-19 7 0,-79 43 699,99-48-810,0 1-41,-1 1 0,1-1 0,1 2 1,-1-1-1,1 1 0,0 1 0,1 0 0,0 0 0,1 0 0,0 1 0,0 0 0,1 1 0,-6 11 1,6-8-24,1 1 1,0 0 0,1 0-1,1 1 1,0-1 0,1 1 0,0-1-1,2 1 1,1 24 0,-1-34 2,1 1 0,0-1 0,0 1 0,0-1 0,1 1 0,0-1 0,0 0 0,0 0 0,1 0 0,0 0 0,0-1 0,1 1 0,-1-1 0,1 0 0,0 0 0,1 0 0,-1 0 0,1-1 0,0 1 0,0-1 0,0-1 0,1 1 0,0-1 0,-1 0 0,1 0 0,0 0 0,0-1 0,1 0 0,-1 0 0,0-1 0,1 0 0,-1 0 0,1 0 0,-1-1 0,1 0 0,12-1 0,9-4 7,1-1 0,-1-1 0,0-1 0,48-22 0,103-63 39,-98 42 6,-1-4 0,-4-3 0,85-81 0,-130 110-1,0-2-1,-3-1 0,0 0 0,-2-2 0,39-70 1,-57 89-9,-1-2 0,-1 1 1,-1-1-1,-1 0 1,0 0-1,-1-1 0,-1 1 1,0-1-1,-2-22 0,-1 14 134,-1 1 1,-2-1-1,-1 1 0,-1-1 0,-15-40 0,18 58-115,0 0 0,-1 1 0,0-1 0,0 1 0,-1 0 0,0 0 0,0 1 0,0 0 0,-1-1 0,0 2 0,-10-8 0,13 10-55,-1 1-1,0 0 0,0-1 0,0 1 0,0 1 1,0-1-1,0 1 0,-1 0 0,1 0 0,-1 0 1,1 0-1,0 1 0,-1-1 0,1 1 1,-1 1-1,1-1 0,-1 0 0,1 1 0,0 0 1,-1 0-1,1 0 0,-7 4 0,3-1-12,0 0-1,1 1 1,-1 0-1,1 0 1,0 1-1,1 0 1,-1 0-1,1 1 1,1-1-1,-1 1 1,1 1-1,-4 7 1,-6 12-9,2 0 0,-12 35 0,10-19 42,3 1 1,1 0 0,-7 66-1,5 136 559,12-214-516,2 1 1,1-1 0,2 0-1,1-1 1,2 1 0,1-1-1,18 47 1,-24-74-129,-1-1 0,1 1 0,0-1 0,0 1 0,0-1-1,1 0 1,-1 0 0,1 0 0,-1 0 0,1 0 0,0-1 0,0 1 0,1-1 0,-1 0-1,0 0 1,1 0 0,5 2 0,2-1-532,0 0 0,0-1 0,1 0-1,20 0 1,-28-2 440,65 5-1186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41 5513,'0'-2'164,"0"0"1,0 1-1,0-1 0,-1 0 0,1 1 0,0-1 0,-1 0 1,1 1-1,-1-1 0,0 1 0,1-1 0,-1 1 0,0-1 1,0 1-1,0 0 0,0-1 0,0 1 0,0 0 0,0 0 1,-1-1-1,1 1 0,0 0 0,-1 0 0,1 1 0,-1-1 1,1 0-1,-1 0 0,1 1 0,-1-1 0,1 1 0,-1-1 1,0 1-1,1 0 0,-1-1 0,0 1 0,1 0 0,-1 0 1,0 0-1,0 1 0,1-1 0,-3 1 0,-3 0-95,-1 1 0,1 0 0,-1 0 0,1 1 0,0 0 0,0 1 0,0-1 0,-6 6 0,-8 6-42,1 0-1,-33 34 1,43-39-23,0 2 0,0 0 0,2 0 0,-1 0 0,2 1 0,-8 16 0,13-25-3,1-1 0,0 1 0,-1 0 0,1 0-1,1 0 1,-1 0 0,1 0 0,-1 0-1,1 4 1,0-6 0,1-1 1,-1 1-1,0 0 1,1-1-1,0 1 0,-1 0 1,1-1-1,0 1 1,-1-1-1,1 1 0,0-1 1,0 1-1,0-1 1,1 0-1,-1 1 1,0-1-1,0 0 0,1 0 1,-1 0-1,1 0 1,-1 0-1,1 0 0,-1 0 1,3 0-1,1 1 5,1-1 1,-1 1-1,1-1 0,0-1 0,-1 1 0,1-1 1,0 0-1,-1 0 0,1 0 0,0-1 0,0 0 1,-1 0-1,1-1 0,-1 1 0,1-1 0,-1 0 1,0-1-1,0 1 0,10-7 0,8-7 43,0 0-1,37-37 1,-37 32 3,18-10 83,-33 26-61,0 0-1,-1-1 0,0 0 0,0 0 0,11-13 0,-11 11 23,5-8 288,-11 15-368,-1 1 0,0-1 0,1 1 1,-1-1-1,0 1 0,0-1 0,0 1 0,1-1 0,-1 0 0,0 1 0,0-1 0,0 1 0,0-1 0,0 0 0,0 1 0,0-1 0,0 1 0,0-1 0,0 1 0,-1-1 1,1 0-1,0 1 0,0-1 0,0 1 0,-1-1 0,0 1-1,0 0 0,0 0 0,-1 1 0,1-1 0,0 1 0,0-1 0,0 1 0,0-1 0,0 1 0,1 0 0,-1-1 0,0 1 0,0 0 0,0 0 0,0 0 0,0 1 0,-8 10-15,1 0 0,0 1 1,1 0-1,0 1 0,1 0 1,-5 18-1,1-5-5,3-9-14,2-1 0,-5 22-1,9-34-31,0-1-1,0 1 0,0 0 0,1-1 0,0 1 0,0-1 0,0 1 0,1 0 0,-1-1 0,1 1 0,0-1 1,1 1-1,2 7 0,-2-10-70,-1 0 1,1 0-1,0 0 1,-1 0-1,1-1 1,0 1-1,0 0 0,0-1 1,1 0-1,-1 1 1,0-1-1,0 0 1,1 0-1,-1 0 1,1-1-1,4 2 1,-1-1-273,0 0 0,0-1 1,0 1-1,0-2 1,10 0-1,28-9-818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5137,'4'3'619,"0"-1"-1,0 1 1,-1 0-1,1 0 1,-1 0 0,1 1-1,2 4 1,-4-6-496,0 1 0,0 0 0,1-1 0,-1 1 0,1-1-1,-1 0 1,1 0 0,0 0 0,0 0 0,-1-1 0,1 1 0,1-1 0,-1 1 0,0-1 0,0 0 0,4 1 0,3-1-79,0-1 0,0 0 0,0 0 1,0-1-1,0 0 0,0-1 0,13-4 0,4-3 65,33-15 0,-60 24-109,10-4-9,0-1 0,-1 0 0,1 0 0,-1-1 0,14-11 0,-18 13-27,1 0 0,-1 0-1,1 0 1,0 1-1,9-4 1,-9 5-199,-1-1 0,1 0 0,-1 0 0,9-7 0,-14 10 171,-1-1 0,1 1 0,-1-1 0,1 0 0,0 1 0,-1-1 0,1 1 0,-1 0 0,0-1 0,1 1 0,-1-1 0,1 1 0,-1 0 0,0-1 0,1 1-1,-1 0 1,0 0 0,1 0 0,-1-1 0,0 1 0,1 0 0,-2 0 0,2 0-154,-2 0-22,1 0-1,-1 0 1,1 1 0,-1-1 0,1 0 0,0 1 0,-1-1 0,1 1 0,0 0-1,-1-1 1,1 1 0,-1 1 0,-3 1-428,-15 8-550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7666,'0'1'140,"0"0"1,-1-1-1,1 1 1,0-1-1,-1 1 1,1-1 0,0 1-1,-1 0 1,1-1-1,0 1 1,0-1-1,0 1 1,0 0 0,0-1-1,0 1 1,0 0-1,0-1 1,0 1-1,0 0 1,0-1-1,0 2 1,4 19-494,-2-15 601,4 20-182,1-1 0,1 1 0,2-1 1,0-1-1,2 0 0,0 0 0,27 37 0,-5-17-27,2-2 0,69 65-1,-93-96-27,-7-7-5,0 1-1,0 0 0,0-1 0,-1 1 0,8 11 0,-10-13-78,3 1-249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9250,'-29'35'144,"2"-4"40,-31 44 208,-8 2 16,8 16-56,8 5-96,11-7-152,9-2-48,12-24-112,4-16-248,13-16-1504,5-14 1264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53 2865,'0'-2'232,"0"0"1,0 0 0,0 0 0,0 0-1,0 0 1,-1 0 0,1 0-1,-1 0 1,0 0 0,1 0 0,-1 0-1,0 0 1,0 0 0,0 1 0,0-1-1,-1 0 1,1 1 0,0-1 0,-1 1-1,1-1 1,-1 1 0,1 0 0,-1 0-1,0-1 1,1 1 0,-1 0-1,-3-1 1,3 1-166,-1 0 1,1 1-1,0-1 0,-1 1 0,1-1 0,0 1 0,-1 0 1,1-1-1,0 1 0,-1 0 0,1 1 0,0-1 0,-1 0 1,1 1-1,0-1 0,-1 1 0,1 0 0,0 0 0,0 0 1,0 0-1,-1 0 0,1 0 0,0 0 0,1 1 1,-3 1-1,-25 27 121,3 1 1,-33 48-1,54-71-177,-1 0 0,2 0 1,-1 0-1,1 0 0,1 1 0,0-1 0,0 1 0,0 0 0,1 0 0,0 0 0,0 10 1,2-17-9,0-1 0,-1 0 0,1 0 0,0 0 0,0 0 0,0 1 0,0-1 1,0 0-1,1 0 0,-1 0 0,0 0 0,0 0 0,1 1 0,-1-1 0,1 0 1,-1 0-1,1 0 0,-1 0 0,1 0 0,0 0 0,-1 0 0,1 0 1,0-1-1,0 1 0,0 0 0,0 0 0,0-1 0,0 1 0,0 0 0,0-1 1,0 1-1,0-1 0,0 1 0,0-1 0,0 0 0,0 1 0,0-1 0,1 0 1,-1 0-1,0 0 0,0 0 0,0 0 0,0 0 0,1 0 0,-1 0 0,0 0 1,0-1-1,2 0 0,5 0 11,0-1 1,-1 0-1,1 0 0,-1-1 1,1 0-1,-1-1 0,0 1 0,0-2 1,11-7-1,4-7 15,29-29-1,-33 30 17,35-29-1,-25 23 60,-16 10 16,-12 14-115,0 0-1,0-1 1,0 1 0,0 0 0,0 0 0,1 0 0,-1-1 0,0 1-1,0 0 1,0 0 0,0-1 0,0 1 0,0 0 0,0 0-1,0-1 1,0 1 0,0 0 0,0 0 0,0-1 0,0 1 0,0 0-1,0 0 1,0-1 0,0 1 0,0 0 0,0 0 0,0-1 0,-1 1-1,1 0 1,0 0 0,0 0 0,0-1 0,0 1 0,0 0-1,-1 0 1,1 0 0,0-1 0,0 1 0,-1 0 0,0 0-1,1 0 1,-1 0-1,0 0 1,0 0 0,0 0-1,0 0 1,1 0-1,-1 0 1,0 0-1,0 1 1,0-1 0,1 0-1,-1 0 1,0 1-1,0-1 1,1 1-1,-1-1 1,0 1-1,1-1 1,-1 1 0,0-1-1,1 1 1,-1 0-1,1-1 1,-1 2-1,-17 22 7,13-17-3,-5 8-21,0 1 1,1 0-1,1 1 1,1 0-1,0 0 0,1 0 1,1 1-1,0 0 1,2 0-1,0 1 0,1-1 1,0 31-1,2-48-36,0 0 0,0 0 0,1 0-1,-1 0 1,0 0 0,0 1 0,0-1 0,1 0 0,-1 0 0,1 0-1,-1 0 1,1 0 0,-1 0 0,1 0 0,0 0 0,-1 0-1,1 0 1,0 0 0,0-1 0,-1 1 0,1 0 0,0 0 0,0-1-1,0 1 1,0-1 0,0 1 0,0-1 0,0 1 0,0-1 0,1 1-1,0-1 1,0 0-116,0 0 0,0 0 0,0 0 0,0 0 0,0 0-1,0-1 1,0 1 0,0-1 0,0 1 0,0-1 0,0 0 0,-1 0-1,1 0 1,0 0 0,-1 0 0,1 0 0,0 0 0,-1 0-1,2-2 1,21-27-946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6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92 1304,'-13'-44'1170,"9"22"1206,4 21-2232,0 0 0,0 0 0,0 0 0,0 0 0,0-1 0,0 1 0,-1 0 0,1 0 0,0 0 0,-1 0 0,1 0 1,-1 0-1,1 0 0,-1 0 0,0 0 0,1 0 0,-1 0 0,0 0 0,0 1 0,0-1 0,1 0 0,-1 0 0,-2 0 0,2 0-14,0 6 2698,2 0-2774,0 1-1,0-1 1,0 1 0,0-1 0,1 0-1,0 0 1,0 0 0,0 0-1,1 0 1,-1 0 0,8 8 0,-6-7-18,0-1-1,-1 1 1,1 0 0,-1 1 0,-1-1 0,1 0 0,-1 1 0,0-1 0,2 12 0,1 51 331,-4-44-173,4 29 0,-2-40-130,-1-5-9,-1 1 0,1-1-1,-2 1 1,1 11 0,-1-21-54,0 0 0,0 1 0,0-1 0,0 0 0,0 1 0,0-1 0,0 1 0,0-1 0,0 0 0,0 1 0,0-1 0,0 1 0,0-1 0,-1 0 0,1 1 0,0-1 0,0 0 1,0 1-1,0-1 0,-1 0 0,1 1 0,0-1 0,0 0 0,-1 0 0,1 1 0,0-1 0,-1 0 0,1 0 0,0 1 0,-1-1 0,1 0 0,0 0 0,-1 0 0,1 0 0,0 1 0,-1-1 1,1 0-1,-1 0 0,1 0 0,0 0 0,-1 0 0,1 0 0,-1 0 0,1 0 0,0 0 0,-1 0 0,1 0 0,0-1 0,-1 1 0,1 0 0,-1 0 0,1 0 0,0 0 0,-1-1 1,1 1-1,0 0 0,-1 0 0,1 0 0,0-1 0,0 1 0,-1 0 0,1-1 0,-1 0 0,-1 0-161,1-1 0,-1 0 0,0 0 0,0 0 0,1 0 0,-1 0 0,-2-4 0,7-19-3839,-6 1 2738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7482,'12'1'1357,"17"4"14,-28-5-1363,0 1 1,-1-1-1,1 1 0,0-1 1,-1 1-1,1-1 1,-1 1-1,1-1 1,0 1-1,-1-1 0,1 1 1,-1 0-1,0-1 1,1 1-1,-1 0 1,0 0-1,1-1 0,-1 1 1,0 0-1,0 0 1,1 0-1,-1-1 1,0 1-1,0 0 1,0 0-1,0 0 0,0-1 1,0 1-1,0 0 1,-1 0-1,1 1 1,-6 26 421,-15 41 0,-5 21-2,19-44-235,-2 65 0,3-19-23,4-73-135,-2 24 114,-16 73 0,11-82-76,-16 67 175,23-89-192,1-1-1,0 1 1,1-1-1,0 1 1,0 0-1,5 18 1,11 47 489,-16-75-519,1 0 0,-1 1 0,0-1 0,0 0 0,0 0-1,0 1 1,0-1 0,-1 0 0,1 0 0,-1 0 0,1 0-1,-1 1 1,0-1 0,0 0 0,0 0 0,0 0 0,0-1-1,0 1 1,-1 0 0,1 0 0,-1-1 0,1 1 0,-1 0-1,0-1 1,1 0 0,-1 1 0,0-1 0,0 0 0,-3 2 0,5-3-23,-1 1 6,0 0 1,1 1-1,-1-1 0,1 1 0,-1-1 0,1 0 1,0 1-1,-1-1 0,1 1 0,0-1 1,0 1-1,0-1 0,0 1 0,1 1 0,-2 6 11,-3-14-11,4 2-7,0 0 0,0 0 0,0 0 0,0 0 0,1 0 0,-1 0 0,1 0 0,0 0 0,0 0 1,0 1-1,2-5 0,1-2-3,-3 2-2,0 0 1,0 0-1,0-1 0,-1 1 1,0 0-1,0 0 1,-1 0-1,-1-8 0,0 5 3,2 6-1,-1-1 1,0 1-1,0 0 0,0 0 1,-1-1-1,1 1 0,-4-6 1,3 7 2,1 0-1,-1 0 1,1 0 0,0 0 0,0-1 0,-1-6 0,2 3 0,0 0 0,1 0 1,0 0-1,0 0 0,0 0 0,1 0 0,0 1 1,4-10-1,-5 13 1,1 0 0,-1 0 0,1 0 0,0 1 0,0-1 1,0 0-1,0 1 0,1 0 0,-1-1 0,1 1 0,-1 0 0,1 0 0,5-3 1,0 1 20,1 1 1,0 0 0,13-4-1,19-6 11,12-9-1128,-8 4-2589,-18 9 2460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18 251 5425,'32'71'2345,"-40"-29"-1121,-3 5-104,-1 1-280,-1-4-224,9-5-712,3-6-896,4-10 648</inkml:trace>
  <inkml:trace contextRef="#ctx0" brushRef="#br0" timeOffset="1">55 15 8434,'-20'-14'2840,"12"14"-2736,-1 6-880,5 9-1232,11 7 1312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66 147 6929,'18'0'1098,"1"-2"-1,19-4 1,15-1-959,-47 7-81,1-1 0,-1 0-1,1 0 1,-1-1 0,0 1 0,0-2 0,0 1 0,0-1-1,0 1 1,0-2 0,-1 1 0,9-7 0,-12 9-19,-1-1 0,1 1 1,0-1-1,-1 0 1,1 1-1,-1-1 0,0 0 1,0 0-1,1 0 1,-1 0-1,-1 0 0,1 0 1,0 0-1,0 0 1,-1 0-1,1-1 0,-1 1 1,0 0-1,1 0 0,-1-1 1,0 1-1,0 0 1,-1 0-1,1-1 0,0 1 1,-1 0-1,1 0 1,-1 0-1,0-1 0,0 1 1,0 0-1,0 0 1,0 0-1,0 1 0,-3-5 1,3 5-14,-1-1 1,1 0 0,0 1 0,0-1 0,-1 1-1,1-1 1,-1 1 0,0 0 0,1 0 0,-1 0-1,0 0 1,0 0 0,1 0 0,-1 0 0,0 0-1,0 1 1,0-1 0,0 1 0,0-1-1,0 1 1,0 0 0,0 0 0,0 0 0,-3 0-1,-2 2-9,1-1-1,0 1 0,0 1 0,1-1 1,-1 1-1,-6 4 0,-4 2 8,-15 7-17,1 1 0,0 2 1,-44 38-1,73-56-29,0-1 1,0 1-1,0 0 1,0-1-1,0 1 1,1 0-1,-1-1 1,0 1-1,0 0 1,1 0-1,-1-1 1,1 1 0,-1 0-1,1 0 1,-1 0-1,1 0 1,-1 0-1,1 0 1,0 0-1,0 0 1,-1 0-1,1 0 1,0 2-1,1-2-71,0 0 0,0 0-1,0-1 1,0 1 0,0 0 0,0-1 0,0 1-1,0-1 1,0 1 0,1-1 0,-1 0-1,0 1 1,0-1 0,0 0 0,1 0 0,-1 0-1,2 0 1,25 1-566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47 6057,'28'45'1943,"-27"-41"-1892,-1-1-1,1 0 0,-1 0 1,0 0-1,0 0 0,0 0 0,0 0 1,0 0-1,-1 0 0,1 0 1,-1 0-1,0 0 0,0 0 1,0 0-1,-1 0 0,1 0 0,0 0 1,-1-1-1,0 1 0,-2 3 1,-2 3 31,-34 46 120,26-36 21,11-15 53,5-4 160,9-8-301,-1-1 0,1 0 1,-2-1-1,16-18 1,6-8 60,6 2 592,57-40 0,-72 58-452,-19 13-269,0 1 0,1-1-1,0 1 1,0 0-1,-1 0 1,1 0-1,0 1 1,7-3-1,-10 4-57,-1 0 0,1 0 0,0 0-1,-1 0 1,1 0 0,0 0 0,-1 0 0,1 0-1,0 0 1,-1 1 0,1-1 0,-1 0 0,1 0-1,0 0 1,-1 1 0,1-1 0,-1 0 0,1 1-1,-1-1 1,1 1 0,-1-1 0,2 1 0,-2 0-6,1 1 0,-1-1 0,1 0 0,-1 1 0,1-1 0,-1 0 1,1 1-1,-1-1 0,0 0 0,0 1 0,0-1 0,0 1 0,0-1 1,0 3-1,-6 39-47,4-25-190,0 0-1,1 21 1,2 2-566,-6-8 320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85 3649,'23'-11'1608,"9"8"-696,7-7-584,4-2-80,26 1-168,-14-11-496,15 6 296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300 168 2024,'2'-16'1070,"0"0"0,0-1-1,-2-30 1,-1 22-327,2 21-603,-1 1 0,1 0 1,0-1-1,0 1 0,0 0 1,0 0-1,1 0 1,1-4-1,-3 7-105,1-1-1,-1 0 1,0 0-1,0 1 1,1-1-1,-1 0 1,1 1-1,-1-1 1,0 0-1,1 1 1,-1-1-1,1 1 1,-1-1-1,1 1 1,0-1-1,-1 1 1,1-1-1,0 1 1,-1 0-1,1-1 1,0 1-1,-1 0 1,1-1-1,0 1 1,-1 0-1,1 0 1,0 0-1,0 0 1,-1-1-1,1 1 1,0 0-1,0 1 1,0-1-1,-1 0 1,2 0-1,-2 8 172,-24 69-82,10-45-118,-24 38 1,9-18-2,-20 37 8,23-43-7,1 1 1,-30 81-1,1 77 13,45-160 106,3 2 0,-2 68 0,7-112-51,1 1 0,0-1 0,0 1 0,1-1 0,-1 0 0,1 1 0,-1-1 0,1 1 0,0-1 0,0 0 0,1 0 1,-1 0-1,1 0 0,-1 0 0,1 0 0,3 3 0,-3-4 14,1 0 0,-1 0 0,1-1 0,0 1 1,0-1-1,0 0 0,0 0 0,0 0 0,0 0 0,0 0 1,0-1-1,0 0 0,0 1 0,1-1 0,-1 0 0,0 0 1,3-1-1,19-1 87,0-2 1,-1 0 0,1-1-1,27-11 1,-4-1-979,50-27 1,-41 17-885,2 8 644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1011 1384,'5'32'1121,"11"41"0,-14-65-884,0 0 1,1-1 0,0 1-1,1 0 1,-1-1 0,2 0-1,-1 1 1,1-2 0,0 1-1,8 8 1,-13-15-207,1 0 0,-1 0 0,0-1 0,1 1 0,-1 0 0,0 0 0,1 0 0,-1-1 0,0 1 0,0 0 0,1 0 0,-1-1 0,0 1 0,0 0-1,0-1 1,1 1 0,-1 0 0,0-1 0,0 1 0,0 0 0,0-1 0,0 1 0,1 0 0,-1-1 0,0 1 0,0 0 0,0-1 0,0 1 0,0 0 0,0-1 0,2-13 459,3-15 343,-3 19-686,0 0-1,-1 0 1,0 0-1,-1 0 1,0-1-1,0 1 1,-4-15-1,-8-16 266,-32-72-1,12 35-1,-56-148 886,84 215-1269,1-1 1,0 1-1,1-1 0,0 0 0,1 0 1,0-1-1,1 1 0,0 0 1,1 0-1,0 0 0,1 0 1,0 0-1,1 0 0,0 1 0,1-1 1,11-20-1,-2 4-47,1 0 0,2 1 0,0 0 1,2 2-1,1 0 0,32-32 0,-32 38 7,1 1 0,1 1 0,1 1-1,0 1 1,1 1 0,0 0 0,46-17 0,-60 28 10,0 0 1,0 0-1,1 1 0,-1 0 0,1 1 1,0 0-1,11 0 0,-18 1 3,0 0-1,-1 0 0,1 1 0,0-1 0,-1 1 0,1-1 0,0 1 0,-1 0 1,1 0-1,-1 0 0,1 0 0,-1 1 0,1-1 0,-1 1 0,0-1 1,0 1-1,0 0 0,0 0 0,0 0 0,0 0 0,0 0 0,-1 0 1,1 1-1,-1-1 0,0 1 0,1-1 0,-1 1 0,1 4 0,-1 1 5,0-1 0,0 0 0,-1 1-1,0-1 1,-1 1 0,0-1 0,0 1-1,0-1 1,-1 0 0,0 0 0,0 0-1,-1 0 1,-4 8 0,-8 15 42,-30 44-1,42-70-41,-39 55 46,-3-3 0,-63 62 0,79-87-50,27-30 4,-5 6-123,0 1 1,0-1-1,1 1 0,0 0 0,1 1 1,-9 17-1,1 9-235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1620 254 2737,'0'0'80,"0"0"0,1 0 0,-1 0 0,1 0 0,-1 0 0,1-1 0,-1 1 0,0 0 0,1 0 0,-1 0 0,0 0 0,1-1 0,-1 1 0,0 0 0,1 0 0,-1-1 0,0 1 0,1 0 0,-1-1 0,0 1 0,1 0 0,-1-1 0,0 1 1,0 0-1,0-1 0,1 1 0,-1 0 0,0-1 0,0 1 0,0-1 0,0 1 0,0-1 0,0 1 0,0 0 0,0-1 0,0 1 0,0-1 0,0 1 0,0 0 0,0-1 0,0 1 0,0-1 0,0 1 0,-1 0 0,1-1 0,0 1 0,0-1 0,0 1 1,-1 0-1,1-1 0,0 1 0,0 0 0,-1-1 0,1 1 0,0 0 0,-1 0 0,1-1 0,0 1 0,-1 0 0,1 0 0,0 0 0,-1-1 0,1 1 0,-1 0 0,0 0 0,-29-10 1520,-156-33-722,165 39-701,-1 1 1,0 1 0,0 1-1,-38 2 1,11 1-18,-473 14 619,482-13-612,0-1 0,-50-6 1,67 2-75,1-2 0,-1-1 0,1-1 0,-1 0 0,-24-13 0,-65-38 209,73 35-122,-1 2 0,-47-17 0,76 34-156,5 0-13,1 1-1,0 1 1,-1-1 0,1 1 0,-1 0 0,-5 0-1,10 1-14,0 0-1,0 0 0,0 0 0,0 1 0,0-1 0,0 0 0,0 1 0,0-1 1,0 0-1,0 1 0,0-1 0,0 1 0,0 0 0,1-1 0,-1 1 0,0 0 1,0-1-1,1 1 0,-1 0 0,0 0 0,1 0 0,-1-1 0,1 1 1,-1 0-1,1 0 0,-1 0 0,1 0 0,-1 0 0,1 0 0,0 0 0,0 0 1,0 0-1,0 0 0,-1 0 0,1 0 0,1 0 0,-1 2 0,0 4-529,0-21-5650,0 12 5459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54 4489,'31'-38'1698,"-30"38"-1678,-1 0 1,0-1-1,1 1 0,-1 0 1,0 0-1,0-1 1,1 1-1,-1 0 1,0-1-1,0 1 1,0 0-1,1-1 1,-1 1-1,0 0 1,0-1-1,0 1 0,0 0 1,0-1-1,0 1 1,0-1-1,0 1 1,0 0-1,0-1 1,0 1-1,0 0 1,0-1-1,0 1 0,0-1 1,0 1-1,0 0 1,0-1-1,-1 1 1,1 0-1,0-1 1,0 1-1,0 0 1,-1-1-1,1 1 0,0 0 1,0 0-1,-1-1 1,1 1-1,0 0 1,-1 0-1,1-1 1,0 1-1,0 0 1,-1 0-1,1 0 0,-1 0 1,1 0-1,0-1 1,-1 1-1,1 0 1,0 0-1,-1 0 1,1 0-1,0 0 1,-1 0-1,1 0 0,-1 0 1,1 0-1,-1 1 1,0-2 77,-3 1-65,0 0 0,0 1 0,0-1 0,0 1 0,0-1 0,0 1 0,0 1 0,0-1 0,1 0 0,-1 1 0,0 0 0,1 0 0,-4 2 0,-46 33 219,52-36-245,-23 21 333,0 2 0,2 0 1,-24 34-1,28-36-101,-41 63 568,55-80-769,1-1-1,0 1 1,0 1 0,1-1-1,0 0 1,0 1-1,0-1 1,0 1 0,1-1-1,0 1 1,0 0-1,1 0 1,-1 0 0,1-1-1,0 1 1,1 0-1,0 0 1,0-1 0,0 1-1,3 8 1,-4-13-24,1 1-1,0-1 1,0 1 0,0-1 0,0 1-1,0-1 1,0 0 0,0 0 0,0 0 0,1 0-1,-1 1 1,0-2 0,1 1 0,-1 0 0,1 0-1,-1 0 1,1-1 0,-1 1 0,1 0-1,-1-1 1,3 1 0,40 6 105,-28-6-133,-3 1 16,0 0 0,0-1 0,18-1 0,-25 0-92,1-1-1,-1 0 1,0-1-1,1 0 1,-1 0 0,0 0-1,0 0 1,9-6-1,11-6-813,-13 8-93,-2-1-1,1 0 1,11-9-1,-3-4-101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3633,'-1'2'1408,"-2"5"-840,3 14-96,-9 1 8,2 3-24,-4 0-191,-1 3-73,2 3-144,1 1-96,5 3-1281,1-11 977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66 159 4913,'-4'14'956,"0"0"0,-4 23 1,3-8-328,4-26-562,1 0 1,0 0-1,-1 0 0,1-1 0,0 1 1,1 0-1,-1 0 0,0 0 0,1 0 1,0-1-1,-1 1 0,1 0 0,0 0 1,0-1-1,1 1 0,-1-1 0,1 1 1,-1-1-1,4 4 0,-4-5-27,0 0 0,0 0 0,0 0 0,1 0 0,-1 0 0,0 0-1,1-1 1,-1 1 0,0 0 0,1-1 0,-1 1 0,1-1 0,-1 0 0,1 1-1,-1-1 1,1 0 0,-1 0 0,1 0 0,-1 0 0,1 0 0,-1 0 0,1 0-1,-1-1 1,1 1 0,-1-1 0,1 1 0,-1-1 0,1 1 0,-1-1 0,0 0-1,1 0 1,-1 1 0,0-1 0,0 0 0,0 0 0,2-2 0,5-5 6,0 0 1,-1 0-1,0-1 1,0 0-1,-1 0 1,0-1-1,0 0 1,-1 0-1,-1 0 0,5-15 1,-5 10 113,0 0-1,-1 0 1,0 0 0,-2-1-1,0 1 1,0-1-1,-3-17 1,2 30-120,0 1-1,0 0 1,-1-1 0,1 1-1,-1 0 1,0 0 0,0-1-1,1 1 1,-1 0-1,-1 0 1,1 0 0,0 0-1,0 0 1,-1 0 0,1 0-1,-1 0 1,0 1 0,1-1-1,-1 1 1,0-1 0,0 1-1,0 0 1,0-1-1,0 1 1,0 0 0,-1 1-1,1-1 1,0 0 0,0 0-1,-1 1 1,1 0 0,0-1-1,-1 1 1,1 0-1,-3 0 1,-2 0-24,1 1 1,0-1-1,0 1 0,-1 1 0,1-1 0,0 1 1,0 0-1,0 0 0,1 1 0,-1 0 1,-10 6-1,14-6-15,-1-1 0,1 0 0,0 0 1,0 1-1,0 0 0,0-1 0,1 1 0,-1 0 1,1 0-1,0 0 0,-1 0 0,1 0 1,0 3-1,-9 19-14,6-16-29,4-9 21,0 1-1,0 0 1,-1 0 0,1-1-1,0 1 1,0 0-1,-1 0 1,1-1-1,0 1 1,-1 0-1,1-1 1,-1 1 0,1-1-1,-1 1 1,1 0-1,-1-1 1,0 1-1,1-1 1,-1 1-1,1-1 1,-1 0 0,0 1-1,1-1 1,-1 0-1,0 1 1,0-1-1,1 0 1,-1 0-1,0 1 1,0-1 0,1 0-1,-1 0 1,0 0-1,0 0 1,-1 0-1,15-8-3413,10 1 2104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21 189 1456,'-2'-15'292,"1"11"-158,1 0 0,-1 0 0,0 0-1,0 0 1,-1 0 0,1 0 0,-1 0 0,0 0 0,-3-5 0,4 9-78,1-1 1,0 1-1,0-1 0,-1 1 0,1-1 0,0 1 0,0-1 0,0 1 0,0-1 0,0 1 0,0-1 1,0 1-1,0-1 0,0 1 0,0-1 0,0 0 0,0 1 0,0-1 0,0 1 0,1-1 1,-1 1-1,0 0 0,0-1 0,1 1 0,-1-1 0,0 1 0,0-1 0,1 1 0,-1 0 1,0-1-1,1 1 0,-1-1 0,1 1 0,0-1 0,0 1 46,-1-1 1,1 0-1,0 0 0,0 0 1,-1 0-1,1 0 0,0 0 1,-1 0-1,1 0 0,-1 0 1,0 0-1,1 0 0,-1 0 1,0 0-1,1 0 0,-1 0 1,0 0-1,0 0 0,0-2 1,0-1 2,0 1-1,0 0 1,0 0 0,0-1 0,1 1 0,-1 0 0,1 0 0,0 0 0,0 0 0,0 0 0,0 0 0,1 0 0,-1 0 0,1 0 0,0 0 0,-1 1 0,1-1 0,1 1 0,-1-1 0,0 1 0,0 0 0,1 0 0,0 0 0,-1 0 0,1 0 0,0 1 0,0-1 0,5-1 0,2 0-6,-1 0 0,0 1 0,1 0-1,-1 1 1,1 0 0,-1 1 0,1 0-1,0 0 1,-1 1 0,1 0 0,-1 1 0,1 0-1,-1 1 1,14 5 0,8 5-67,-1 1 0,49 32 1,-75-43-17,12 7 14,0 1 1,-1 0-1,26 26 0,-34-30 2,-1 0 0,-1 0 1,1 1-1,-1 0 0,0-1 0,-1 2 0,0-1 1,0 0-1,4 17 0,-2-4 78,0 2 191,6 44 0,-12-61-242,1-1 1,-1 1-1,0 0 0,-1 0 0,1-1 0,-1 1 1,0 0-1,-1 0 0,1-1 0,-1 1 0,0-1 0,-5 10 1,-11 12 280,0-1 0,-2-1 1,-34 34-1,43-49-226,1-1 0,-2-1 0,1 0 0,-1 0 0,-1-1 0,1-1 0,-1 0 0,0-1 0,-1 0 0,-25 5 0,-29 14 58,67-24-173,0 1 0,0-1 1,0 1-1,0-1 0,0 0 0,0 1 1,0-1-1,0 0 0,0 0 0,1 0 1,-1 0-1,0 0 0,0 0 0,0 0 1,0 0-1,0 0 0,0 0 0,0-1 1,0 1-1,0 0 0,0 0 0,0-1 1,0 1-1,1-1 0,-1 1 0,0-1 1,0 1-1,0-1 0,1 0 0,-1 1 1,0-1-1,1 0 0,-1 1 0,0-1 1,1 0-1,-1 0 0,1 0 0,-1-1 1,0-1-25,1 1 0,0 0 0,0 0 0,-1-1 1,2 1-1,-1 0 0,0 0 0,0 0 0,1-1 1,-1 1-1,1 0 0,-1 0 0,1 0 0,0 0 1,0 0-1,1-2 0,9-14-821,0 2 0,1-1 1,20-19-1,3 8-30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45 186 3513,'-24'36'1568,"24"-35"-1535,0-1-1,-1 0 1,1 1 0,0-1-1,0 0 1,-1 0-1,1 1 1,0-1 0,0 0-1,-1 0 1,1 1 0,0-1-1,-1 0 1,1 0-1,0 0 1,-1 1 0,1-1-1,0 0 1,-1 0 0,1 0-1,-1 0 1,1 0-1,0 0 1,-1 0 0,1 0-1,0 0 1,-1 0-1,1 0 1,-1 0 0,1 0-1,0 0 1,-1 0 0,1 0-1,0-1 1,-1 1-1,1 0 1,0 0 0,-1 0-1,1-1 1,0 1 0,-1 0-1,1 0 1,0-1-1,-1 1 1,-5-13 1253,7 8-991,0 0 0,0-1 0,1 1 0,-1 0 0,1-1 0,1 1 0,-1 0 0,0 0 0,1 1 0,0-1 0,4-4-1,2-2-13,1 2 0,21-18 0,-19 18-185,-1-1 1,0 0-1,10-12 1,-19 18-91,1 1 0,-1-1 0,1 1 1,0-1-1,1 1 0,-1 0 0,0 0 0,1 1 1,0-1-1,0 1 0,-1 0 0,1 0 1,1 0-1,-1 0 0,0 1 0,0-1 0,7 0 1,-10 2-7,0 0 0,-1-1 0,1 1 1,0 0-1,-1 0 0,1 0 0,0 1 1,0-1-1,-1 0 0,1 0 0,0 0 0,-1 0 1,1 1-1,0-1 0,-1 0 0,1 0 1,-1 1-1,1-1 0,-1 1 0,1-1 0,0 1 1,-1-1-1,1 0 0,-1 1 0,0 0 1,1-1-1,-1 1 0,1-1 0,-1 1 0,0-1 1,1 1-1,-1 0 0,0-1 0,0 1 1,0 0-1,1-1 0,-1 2 0,1 34 2,0-13 2,8 41-1,9 43 240,-18-105-205,1 1 0,0-1 0,0 1 0,0-1 0,0 1 0,1-1 0,-1 0 0,1 1 0,-1-1 0,1 0 0,0 0 0,0 0 0,0 0 0,0-1 0,0 1 0,0 0 0,0-1 0,1 1 0,-1-1 0,1 0 0,-1 0 0,1 0 0,-1 0 0,1 0 0,-1-1 0,1 1 0,0-1 0,-1 0 0,1 1 0,0-1 0,-1 0 0,5-1 0,7-1 113,-1 0-1,0 0 1,-1-1-1,1-1 1,15-6 0,7-5 110,61-39 1,-61 34-253,47-22 0,-47 32-892,-34 10 652,1 0 0,-1-1-1,1 1 1,-1 0 0,1 0-1,0 0 1,-1 1 0,1-1 0,-1 0-1,1 1 1,-1-1 0,1 1 0,-1-1-1,1 1 1,-1-1 0,1 1-1,-1 0 1,2 1 0,-1 4-1084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4505,'-2'0'1800,"-6"13"-1112,2 1-359,10 35-217,23-40-24,20 0 40,0-9 72,8-6 112,1 2 40,-1-4-16,-8-2-24,-7 2-88,-8-5-40,-16-2-80,3 5-56,-6 6-424,1 4-728,-8 3 728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24 6665,'-1'-2'160,"1"1"-1,-1-1 0,0 1 0,0-1 0,0 1 0,0 0 0,0-1 0,0 1 0,0 0 1,0 0-1,0 0 0,-1 0 0,1 0 0,0 0 0,-1 0 0,1 0 0,-3-1 1,3 2-154,0 0 0,0 0 0,1 0 1,-1 0-1,0 0 0,0 0 0,1 0 1,-1 0-1,0 0 0,1 0 0,-1 1 1,0-1-1,0 0 0,1 0 0,-1 1 1,0-1-1,1 1 0,-1-1 0,1 0 1,-1 1-1,0-1 0,1 1 0,-1-1 0,1 1 1,-1 0-1,1-1 0,0 1 0,-1-1 1,1 1-1,0 0 0,-1-1 0,1 1 1,0 0-1,0-1 0,-1 1 0,1 0 1,0 0-1,0-1 0,0 2 0,-2 8 67,1 1-1,0-1 0,1 0 0,0 1 0,1-1 0,2 17 0,19 64 241,-13-55-196,14 101 159,-18-97-232,2 0 0,16 52 0,-13-63-21,13 43 39,-21-63-49,0-1 0,-1 1 0,0 0-1,0 0 1,-1 0 0,0 10 0,0-18-10,0 0-1,-1 1 1,1-1 0,0 0-1,0 1 1,-1-1 0,1 0-1,-1 1 1,1-1 0,-1 0-1,0 0 1,1 0 0,-1 0-1,0 0 1,0 0 0,0 0-1,0 0 1,0 0 0,-1 2-1,-9 8 49,3 5 19,8-16-68,0 0 0,1 0 0,-1 0 0,0 1 0,0-1 0,-1 0 0,1 0 0,0 0 0,0 1 0,0-1 0,0 0 1,0 0-1,0 0 0,0 0 0,0 1 0,0-1 0,0 0 0,0 0 0,0 0 0,-1 0 0,1 1 0,0-1 0,0 0 0,0 0 0,0 0 0,0 0 1,-1 0-1,1 0 0,0 0 0,0 1 0,0-1 0,0 0 0,-1 0 0,1 0 0,0 0 0,0 0 0,-16-10 52,-10-10 8,15 11-50,-1 0 0,0 1 0,0 0 0,-18-8 0,13 9-11,1 2 0,-1 0 0,0 0 1,0 2-1,0 0 0,-31-1 0,35 3-1,1 2 0,-1-1 0,1 2 0,0-1-1,0 2 1,-1 0 0,2 0 0,-1 1 0,0 0-1,-17 10 1,26-12 3,-1 0 0,1 0 0,0 0 0,1 0 0,-1 1 0,0-1 0,1 1 0,-1-1 0,1 1 0,0 0 0,0 0 0,0 0 0,0 0 0,1 1 0,-1-1 0,1 0 0,0 1 0,0-1 0,0 1 0,0-1 0,0 1 0,1-1 0,0 1-1,0-1 1,0 1 0,0 0 0,0-1 0,1 1 0,0-1 0,-1 1 0,3 5 0,1 0 8,-1-1 1,1 0-1,1 0 0,-1 0 0,1-1 0,1 0 0,-1 0 0,1 0 1,1-1-1,-1 1 0,1-1 0,10 7 0,-1-4-4,0 0-1,1-1 1,0 0-1,0-2 0,0 0 1,1-1-1,32 6 1,3-5 11,79 2 0,-120-8-15,1 0-1,-1-1 1,0 0-1,0 0 1,0-1-1,0-1 1,0 0-1,0-1 1,-1 0-1,0-1 0,0 0 1,0-1-1,13-9 1,-2-2 27,0-1 1,-1-1-1,25-30 0,-38 39-17,0 0-1,-1-1 1,0 0-1,-1 0 0,-1 0 1,1 0-1,-2-1 1,0 0-1,5-24 0,-8 31-5,0 0-1,0-1 0,-1 1 1,0-1-1,0 1 1,-1 0-1,0-1 0,-1-6 1,2 11-4,-1 1 1,1-1 0,0 0-1,0 1 1,-1-1 0,1 1-1,0-1 1,-1 1 0,1-1-1,0 1 1,-1-1 0,1 1-1,-1-1 1,1 1 0,-1-1-1,1 1 1,-1 0 0,1-1-1,-1 1 1,1 0 0,-1-1-1,0 1 1,1 0 0,-1 0-1,1 0 1,-1 0-1,0-1 1,1 1 0,-1 0-1,0 0 1,1 0 0,-1 0-1,1 0 1,-1 1 0,0-1-1,1 0 1,-1 0 0,0 0-1,1 0 1,-1 1 0,1-1-1,-1 0 1,0 1 0,-27 18 130,23-15-108,-5 4-4,0 1 1,1 0-1,0 1 0,0 0 1,1 0-1,0 1 0,1 0 1,-7 14-1,5-7-21,1 0 0,1 1 0,0 0 1,-6 34-1,12-50-2,1 0 1,-1 0 0,1-1-1,-1 1 1,1 0 0,0 0-1,0 0 1,0 0-1,1 0 1,-1-1 0,1 1-1,-1 0 1,1 0 0,0 0-1,0-1 1,0 1 0,1-1-1,-1 1 1,1-1-1,-1 1 1,5 3 0,-3-3-1,1 0 1,0-1-1,0 1 0,0-1 1,1 0-1,-1-1 1,0 1-1,1-1 1,-1 0-1,1 0 0,-1 0 1,1 0-1,5-1 1,32 3 7,0-2 1,0-1 0,1-3 0,49-9-1,-77 8 0,0-2-1,0 1 1,0-2-1,-1 0 1,0-1-1,0 0 1,19-16-1,7-3 25,-33 22-13,1-1 0,-1 1 1,0-1-1,0 0 0,-1-1 0,0 0 0,0 0 0,6-9 0,-11 14-7,0 0 0,0 0 0,0 1-1,0-1 1,0 0 0,0 0 0,-1 0-1,1 0 1,-1 0 0,1 0 0,-1 0-1,0 0 1,1-1 0,-1 1 0,0 0-1,-1 0 1,1 0 0,0 0 0,0 0-1,-1 0 1,0 0 0,1 0 0,-1 0 0,0 0-1,0 0 1,0 0 0,0 0 0,0 1-1,0-1 1,-1 0 0,1 1 0,0-1-1,-1 1 1,0-1 0,1 1 0,-1 0-1,0 0 1,1 0 0,-4-2 0,3 2 6,-1 0 0,0-1 0,0 1 0,0 0 0,0 0 0,0 1 0,0-1 0,0 1 0,0-1 0,0 1 0,0 0 1,-1 0-1,1 1 0,0-1 0,0 1 0,0-1 0,0 1 0,0 0 0,0 0 0,0 0 0,0 0 0,1 1 0,-1-1 0,-5 5 1,0 0 31,1 0 1,-1 0-1,1 1 1,1 0-1,-1 1 1,-8 12-1,11-11-36,0 0 0,1-1 0,0 1 0,0 1 0,1-1 0,0 0 0,0 0 0,1 1 0,1 18 0,-4 19 25,3-44-36,1 0 0,0 0-1,-1 0 1,1 0 0,1 0 0,-1 0-1,0 0 1,1 0 0,0-1 0,-1 1-1,1 0 1,0 0 0,0 0 0,1-1-1,-1 1 1,1-1 0,-1 1-1,1-1 1,0 1 0,0-1 0,0 0-1,0 0 1,0 0 0,0 0 0,1 0-1,-1-1 1,1 1 0,-1-1 0,1 1-1,0-1 1,-1 0 0,1 0 0,5 1-1,6 1-369,-1 0-1,1 0 1,0-2-1,0 1 0,26-3 1,-4-1-353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209 719 816,'6'14'269,"-1"-1"0,0 1 1,-2 0-1,5 27 0,-7-32 2,1-1 1,0 1 0,4 12-1,-3-14 26,-1 1-1,0-1 0,0 1 0,0 10 0,1-1 338,0-2 135,-4-15-712,1 0-1,0 1 1,0-1-1,0 0 1,0 1-1,0-1 1,0 0-1,-1 1 1,1-1-1,0 0 1,0 0-1,0 1 1,-1-1 0,1 0-1,0 0 1,0 1-1,-1-1 1,1 0-1,0 0 1,0 0-1,-1 1 1,1-1-1,0 0 1,-1 0-1,1 0 1,0 0-1,-1 0 1,1 0-1,0 0 1,-1 0-1,1 0 1,0 0-1,-1 0 1,1 0 0,-1 0-1,2-6 3458,-2 1-3443,0 0 1,0 0 0,-1 1-1,1-1 1,-5-8 0,-67-82 304,59 79-300,2 2 4,0-1 1,1 0 0,1-1 0,0 0-1,1 0 1,1-1 0,0 0 0,-5-19 0,-8-26 40,10 33-68,1-1 0,-6-36 0,14 57-44,1 1-1,0-1 1,1 1-1,0-1 1,0 1-1,1-1 1,0 1-1,0-1 0,1 1 1,0 0-1,1 0 1,6-14-1,14-19 20,29-41-1,4-2 36,-52 75-34,1 1 1,1 0 0,0 1 0,0 0 0,0 0-1,1 0 1,0 0 0,0 1 0,0 0 0,1 1-1,0 0 1,0 0 0,0 0 0,1 1 0,0 1 0,0-1-1,0 1 1,0 1 0,18-3 0,-25 4-26,0 1 1,-1 0-1,1 0 1,0 0-1,0 0 1,0 0-1,0 0 1,-1 0-1,1 0 1,0 1-1,0-1 1,-1 1-1,1 0 1,0-1-1,-1 1 1,1 0-1,0 0 0,-1 0 1,1 0-1,-1 0 1,1 0-1,-1 0 1,0 1-1,0-1 1,1 0-1,-1 1 1,0-1-1,0 1 1,0-1-1,-1 1 1,1 0-1,0-1 1,0 4-1,0 0 5,0 1 0,-1-1 0,0 0 0,0 1 0,0-1 0,-1 0 0,1 0 0,-1 0 0,-1 1 0,-2 7-1,0-3 10,0 0 0,-1 0 0,0-1-1,-1 1 1,0-1 0,-11 14 0,-49 42 90,46-47-58,-33 39 0,30-31-22,17-18-30,-1 0 0,1 0 1,-9 15-1,6-13-541,15-17-1484,10-10 1185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64 330 5617,'2'1'116,"-1"0"0,1 0 0,0 0 0,-1 0 1,1 0-1,-1 0 0,0 0 0,1 1 0,-1-1 0,0 1 0,0-1 0,0 1 0,0-1 0,0 1 0,0 0 0,0-1 0,1 4 1,2 3-66,3 4-31,-1-2-16,-1-1 1,0 1-1,0 1 0,-1-1 0,0 0 0,-1 1 1,0 0-1,-1 0 0,1 12 0,-2 28 99,-1 1 0,-9 54-1,-1 44 1011,9-126-831,0-20-210,0-1 0,1 1 0,-1 0 0,1 0 0,0 0 0,0 0 0,1-1 0,-1 1 0,1 0 0,0 0 0,0 0 0,0-1 1,3 7-1,5-4 449,-7-11 540,-8-16-330,-26-43-412,20 42-101,-14-33 0,12 15-55,2 0 0,2 0-1,1-1 1,3 0 0,1 0-1,2-1 1,2 0 0,1 0 0,2 1-1,3-1 1,1 1 0,19-68-1,-20 91-122,2 1 0,0 0 0,0 0 0,2 1 0,0 0-1,1 1 1,19-24 0,-27 38-23,-1-1 0,1 0 0,-1 1 0,1 0 0,-1-1 0,1 1 0,0 0 0,0 0 0,0 0 0,0 0 0,2-1 0,-3 2-10,-1 0 0,1 0-1,-1 0 1,1 0 0,0 0 0,-1 0 0,1 0 0,-1 0 0,1 0-1,-1 0 1,1 0 0,0 1 0,-1-1 0,1 0 0,-1 0-1,1 1 1,-1-1 0,1 0 0,-1 1 0,1-1 0,-1 0 0,0 1-1,1-1 1,-1 1 0,1-1 0,-1 1 0,2 3 16,0 1 0,0-1 0,-1 1-1,1-1 1,-1 1 0,0 0 0,-1-1 0,1 9 0,-1 15 9,0 1 0,-2-1 0,-1 0 0,-2 0-1,0 0 1,-2 0 0,-1-1 0,-1 0 0,-2 0 0,0-1 0,-2-1 0,-19 31 0,28-51-25,2-1-3,0-1-1,0 0 1,0 0 0,0 0 0,-1 0-1,0 0 1,1 0 0,-1-1 0,0 1-1,0-1 1,0 0 0,-4 2 0,6-3-11,1-1 0,-1 0 1,1 0-1,-1 1 1,1-1-1,-1 0 0,1 0 1,-1 0-1,1 0 1,-1 0-1,1 0 0,-1 0 1,0 0-1,1 0 0,-1 0 1,1 0-1,-1 0 1,1 0-1,-1 0 0,1 0 1,-1-1-1,1 1 1,-1 0-1,1 0 0,-1 0 1,1-1-1,0 1 1,-1 0-1,1-1 0,-1 1 1,1-1-1,0 1 0,-1 0 1,1-1-1,-1 0 1,0-1-37,1 0 0,-1 0 0,0 0 0,1 0 0,-1 0 0,1-1 0,-1 1 0,1 0 0,0-3 0,0-5-411,1 0 0,0 1 0,3-16 0,10-17-1518,6 2 826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94 261 5505,'6'2'197,"0"1"1,1-1-1,-1 0 0,1-1 1,-1 0-1,1 0 0,-1 0 1,1-1-1,0 0 0,0 0 0,-1 0 1,1-1-1,0 0 0,-1-1 1,1 1-1,-1-1 0,0-1 1,1 1-1,-1-1 0,0 0 0,0 0 1,-1-1-1,8-5 0,-3 2-80,-1-1 0,1 0-1,-1-1 1,-1 0-1,0 0 1,0-1 0,-1 0-1,0 0 1,0 0 0,-1-1-1,7-19 1,-12 27-77,0 0 0,-1 0 0,1 1 0,-1-1 0,0 0 0,1 0 0,-1-1 0,-1 1 0,1 0 0,0 0 0,-1 1 1,1-1-1,-1 0 0,0 0 0,0 0 0,0 0 0,-1 0 0,1 1 0,-1-1 0,1 1 0,-1-1 0,0 1 0,0-1 0,0 1 0,0 0 0,0 0 0,0 0 0,-1 0 1,1 1-1,-1-1 0,-2-1 0,-1-1 58,0 1 0,0 0 1,-1 0-1,1 1 0,-1 0 1,1 0-1,-1 0 1,0 1-1,0 0 0,0 0 1,1 1-1,-12 0 0,8 2-29,1 1-1,-1-1 0,1 2 0,0-1 0,0 1 0,0 1 0,0 0 0,1 0 1,-11 8-1,3 0-53,1 0 0,0 0 1,-20 26-1,29-31-37,1 1 0,0 0-1,0 1 1,1-1 0,0 1 0,1 0-1,0 0 1,1 0 0,-2 14-1,4-23-54,-1 1 0,1 0 0,0-1 0,0 1-1,0 0 1,0-1 0,0 1 0,0 0 0,0-1-1,0 1 1,1 0 0,-1-1 0,1 1 0,-1-1-1,1 1 1,0-1 0,-1 1 0,1-1 0,0 1-1,0-1 1,0 0 0,0 1 0,0-1 0,0 0-1,1 0 1,-1 0 0,0 0 0,1 0 0,-1 0-1,1 0 1,-1 0 0,1-1 0,-1 1 0,2 0-1,4 0-514,-1 1-1,0-2 1,0 1 0,0-1-1,1 0 1,-1 0-1,10-2 1,18-3-862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1 963 1648,'15'-9'766,"-1"0"1,0-1-1,0 0 0,-1-1 0,0-1 0,-1 0 0,20-25 0,-29 33-656,15-18 563,-1-1-1,-1-1 1,-1-1-1,-1 0 1,13-36-1,-3-2 222,17-76 1,-31 104-661,-2 0 1,-2-1-1,-1 0 1,0-62-1,-5 88-191,-1-19 159,-8-49 1,8 69-181,-1 1 0,-1 0 0,1-1 0,-1 1 1,-1 0-1,0 0 0,0 0 0,0 1 0,-11-14 1,14 20-25,0 0 1,1 0-1,-1 0 1,0 0-1,0 0 1,0 0-1,0 0 1,0 0-1,0 0 1,-1 1-1,1-1 1,0 0-1,0 0 1,0 1-1,-1-1 1,1 1-1,0 0 1,-1-1-1,1 1 1,0 0-1,-1 0 1,1 0-1,-1-1 1,1 2-1,0-1 1,-1 0 0,1 0-1,0 0 1,-1 1-1,1-1 1,0 0-1,-1 1 1,1-1-1,0 1 1,0 0-1,-1-1 1,1 1-1,0 0 1,0 0-1,0 0 1,0 0-1,0 0 1,-1 1-1,-4 5-14,1 1 0,-1-1 0,2 1-1,-1 0 1,-6 15 0,-10 30 93,3 0 0,2 1 0,2 1 0,3 0 0,2 0 0,2 1 0,3 1 0,2-1 0,7 62-1,-3-91 27,2-1 0,1 1 0,1-1 0,13 32 0,-15-46-137,1 0 1,0-1 0,1 0 0,0 0 0,1 0 0,0-1-1,1 0 1,0 0 0,0-1 0,1 0 0,14 11-1,-18-16-261,1-1-1,-1 0 0,1 0 0,0 0 0,0 0 0,1-1 1,-1 0-1,0 0 0,1-1 0,-1 0 0,1 0 0,-1 0 0,1-1 1,-1 0-1,1 0 0,-1 0 0,1-1 0,11-3 0,35-7-1404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7658,'-29'79'3680,"20"-49"-3272,1 0-1,-4 32 1,-4 96 319,16-156-723,0 0 0,0 0 0,0 0 0,0 0 0,0 1-1,0-1 1,1 0 0,-1 0 0,1 0 0,-1 0 0,1 0 0,0 0 0,0 0 0,0 0-1,0 0 1,0-1 0,0 1 0,0 0 0,1 0 0,-1-1 0,2 2 0,-1-2-2,0 0 1,0 0 0,0 0-1,1 0 1,-1-1-1,0 1 1,0-1 0,0 0-1,0 1 1,1-1-1,-1 0 1,0 0 0,0-1-1,0 1 1,1 0-1,2-2 1,6-1 3,0-1-1,-1 0 1,0-1 0,0 0-1,-1 0 1,15-12 0,-7 5 8,10-10-8,1 2 0,41-21 0,-62 37 13,1 0-1,0 1 1,0 0 0,-1 0 0,2 1 0,-1 0 0,0 0-1,0 1 1,1 0 0,-1 0 0,0 1 0,1 0 0,-1 1-1,16 3 1,-21-3 27,0 0 0,0 0 0,0 0 0,0 1-1,0-1 1,0 1 0,0 0 0,0 0 0,-1 0 0,1 0-1,-1 0 1,0 1 0,1-1 0,-1 1 0,0-1 0,0 1 0,-1 0-1,1 0 1,-1 0 0,1 0 0,-1 0 0,1 5 0,0 0 71,0 1 1,-1-1 0,0 1 0,0-1-1,-1 1 1,0 0 0,-2 9 0,-33 181 1190,17-129-1116,-2 0 1,-4-2-1,-2 0 0,-60 107 1,-45 95-540,129-264 291,-4 10-569,-1-1 0,0 0 0,-1 0 0,-10 14 0,7-17-531</inkml:trace>
  <inkml:trace contextRef="#ctx0" brushRef="#br0" timeOffset="1">1352 350 11474,'3'8'2025,"3"-4"-2913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568 769 4409,'0'-8'192,"1"1"0,0-1 1,0 1-1,1-1 0,0 1 0,0-1 0,0 1 0,1 0 1,0 0-1,6-8 0,-6 9-80,19-34 14,-17 31-103,0 0 1,0 0 0,-1 0 0,0-1-1,0 1 1,2-14 0,-2-1 230,-2 1 0,0-1 0,-2 1 0,-1 0 0,0-1 0,-2 1 0,-7-29 0,1 16 0,-2 0 0,-1 0 0,-30-58 0,34 78-241,-1 1-1,-1 0 1,0 0-1,-15-16 1,22 27-10,0 0 1,-1 0-1,0 1 1,0-1-1,0 1 1,0 0-1,-1 0 1,1 1-1,-1-1 1,0 1-1,0 0 1,0 0-1,0 0 1,0 1-1,0 0 1,0 0-1,-10-1 1,9 4 7,0 0 0,1 0 0,-1 0 0,1 0 0,0 1 0,0 0 0,0 0 0,0 1 0,0-1 0,1 1 0,-8 8 0,2-2-5,1 1 0,1 0 0,-12 18 0,4-4-5,14-21-1,-3 1 0,1 0 0,0 0 0,1 1 0,-1 0 0,1 0 0,0 0 0,1 0 0,-1 0-1,1 1 1,0-1 0,1 1 0,0-1 0,0 1 0,0 0 0,1 8 0,1 12-7,2 0 0,1 0-1,14 48 1,35 75-24,104 189 327,-93-212 444,59 166 0,-113-260-622,0 1 0,-3 0-1,-1 1 1,-1-1 0,0 46-1,-5-62-89,-1-1 0,0 1 0,-1 0 0,-1-1 0,-1 1 0,0-1 0,-1 0 0,-1 0 0,-1-1 0,0 1 0,-18 26 0,21-36 10,-1-1-1,-1 0 1,1-1 0,-1 0 0,0 0 0,0 0 0,-1 0 0,1-1-1,-1 0 1,0 0 0,0-1 0,-9 3 0,4-2 44,1-1 0,0 0 0,-1-1 1,0 0-1,0-1 0,1-1 0,-18 0 0,-21-4 114,0-3-1,0-2 0,-94-29 1,134 34-185,0 0 0,1-1 0,-1 0 0,1-1 1,1 0-1,-1 0 0,1-1 0,0 0 0,0 0 0,1-1 0,0 0 1,-12-18-1,14 19-296,1-1 1,0 1 0,1-1-1,-1 0 1,1 0-1,1 0 1,0-1-1,0 1 1,0-1 0,1 1-1,1-1 1,-1 1-1,1-1 1,1 0-1,-1 1 1,4-12 0,11-22-1282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0 411 3513,'103'-20'1763,"-87"19"-1676,0-1 1,0-1 0,-1 0 0,1-1-1,-1-1 1,0-1 0,19-9-1,0-1 332,62-39-1,-87 50-319,-1-1 0,1 0 0,-1-1 0,-1 0-1,0 0 1,0-1 0,0 0 0,-1 0 0,0 0-1,0-1 1,-1 0 0,0 0 0,4-13 0,-8 19-43,0 0 1,-1 0 0,1 0 0,-1 0-1,0 0 1,0 0 0,0 0 0,0 0-1,-1 0 1,1 0 0,-1 0-1,1 0 1,-1 0 0,0 1 0,-2-4-1,1 1 63,-1 0 0,0 1 0,0-1-1,-1 1 1,1 0 0,-1 0 0,-8-7 0,-1 2 163,0 0 1,0 1-1,-1 1 1,1 0-1,-19-6 1,21 9-198,0 1 1,-1 0 0,1 1 0,0 0 0,-1 0-1,-21 1 1,28 1-77,-1 1-1,1-1 1,-1 1-1,1 0 1,0 0-1,-1 0 1,1 1-1,0 0 1,0 0-1,0 0 1,0 1-1,1 0 1,-1 0-1,1 0 1,-1 0-1,-6 7 1,3 0-7,1 0 1,0 0-1,1 0 0,-1 1 1,2 0-1,0 0 0,-6 18 1,11-28-12,-1 0 0,1 0 0,-1 1 0,1-1 0,-1 0 0,1 0 0,0 1 0,0-1 0,0 1 0,0-1 0,0 0 0,0 1 0,0-1 0,0 0 0,0 1 1,1-1-1,-1 0 0,1 0 0,-1 1 0,1-1 0,-1 0 0,1 0 0,0 1 0,-1-1 0,1 0 0,0 0 0,0 0 0,0 0 0,0 0 0,0 0 0,0 0 0,0-1 0,0 1 1,1 0-1,2 1-164,-1-1 0,1 0 0,-1 0 0,1 0 0,-1-1 0,1 1 0,-1-1 0,1 0 0,0 0 0,-1 0 0,6-2 0,20-5-551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5601,'21'72'4918,"-9"-22"-4303,-2 0 1,4 64-1,-8 105-60,-4-200-496,-3-29-591,0-31-1754,3 21 495,-3-4 735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4729,'5'14'467,"-2"1"-1,0-1 1,0 1-1,0 16 1,-3-22-335,0-1 0,-1 1 0,0-1 0,0 1 1,-1-1-1,0 1 0,0-1 0,-1 0 1,-4 9-1,-8 27 558,12-28-457,3-13-156,0 1-1,-1 0 0,1 0 1,-1-1-1,0 1 1,0-1-1,0 1 0,-1-1 1,1 1-1,-1-1 1,0 0-1,0 1 0,-3 2 1,5-7-38,-1-1 0,0 1 0,1 0 0,-1-1 0,1 1 1,0-1-1,-1 1 0,1-1 0,0 1 0,0-1 0,0-2 0,1 0 35,1 0 0,-1 0 0,1 0 0,0 0-1,5-6 1,2-4 113,13-28 340,20-34 340,-37 67-802,1 1-1,1 1 0,-1-1 0,1 1 1,1 0-1,13-10 0,-14 12-48,0 0-3,1 0-1,0 0 1,15-6 0,-21 10-14,0 0 1,1 0-1,-1 0 0,1 1 1,0-1-1,-1 1 1,1 0-1,-1 0 1,1 0-1,-1 0 1,1 0-1,0 1 0,-1-1 1,1 1-1,-1-1 1,1 1-1,-1 0 1,3 1-1,6 4 27,-8-4-349,0 0-1,1 0 1,-1 0-1,1 0 1,0-1-1,-1 0 0,1 0 1,0 0-1,0 0 1,6 0-1,13 0-2240,6 2 1118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4649,'-1'1'130,"0"0"0,1 0-1,-1 0 1,1 0 0,-1 0 0,1 0 0,0 0-1,0 0 1,-1 0 0,1 0 0,0 1 0,0-1-1,0 0 1,0 0 0,0 0 0,0 0 0,1 2-1,5 25-44,-3-15 80,0 4-122,2 4 34,-1 1 0,-2-1 0,0 0 0,-1 28 0,-9 9 310,6-43-194,-1 0 0,2 0 1,0 0-1,0 0 1,3 22-1,-2-35-170,1 0 0,-1 0 0,1 1 1,0-1-1,-1 0 0,1 0 0,0 0 0,0 0 0,0 0 0,0 0 1,1 0-1,-1 0 0,1 0 0,-1 0 0,1-1 0,2 3 1,-3-3-18,1-1 1,-1 1-1,0-1 1,0 0-1,1 1 1,-1-1 0,0 0-1,1 0 1,-1 0-1,0 0 1,1 0-1,-1 0 1,0 0 0,0-1-1,1 1 1,-1 0-1,0-1 1,0 1 0,1-1-1,-1 1 1,0-1-1,0 1 1,0-1-1,0 0 1,0 0 0,0 0-1,0 0 1,0 1-1,0-1 1,0-2-1,56-56 87,13-14-22,-48 54 23,1 1 0,0 1 0,2 1-1,0 1 1,0 1 0,39-14 0,-62 26-88,0 1 0,1 0 0,-1 1 0,1-1 0,-1 0 0,1 1 0,-1-1 0,1 1 0,-1 0 0,1 0 0,0 0 0,-1 0 0,1 0 0,-1 0 0,4 2 0,-4-1 0,-1 0 0,0 0 0,1 1 0,-1-1 0,0 0 0,0 1 0,0-1 0,0 1 0,-1-1 0,1 1 0,0-1 1,-1 1-1,1 0 0,-1 0 0,1-1 0,-1 1 0,0 0 0,1-1 0,-1 1 0,0 0 0,0 0 0,-1 0 0,1 1 0,-2 18 92,0 0 0,-2 0 0,0-1 0,-13 37 0,7-25 4,-78 268 808,65-232-610,-55 113 0,-8 26-15,82-196-264,-1 0 0,1-1 1,-2 1-1,0-1 0,0 0 0,-10 13 0,9-16-118,4-8-619,3-14-1582,0 6 1159,1-5 275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8330,'42'65'2800,"-35"-42"-2800,-12-2-400,-3 11-312,-5 8-104,-5-5-400,0-2-337,7 2 1057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 8570,'-7'-9'2816,"11"9"-4264,-1-4 1064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19 500 8826,'-18'-15'3257,"17"-1"-2505,1-3-544,26 0-224,17-3-56,9-11-160,11 2-48,-2-21-96,2-2-57,7-6-215,3-4-296,20 5-912,13 4 1152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293 548 808,'-12'-3'108,"0"0"0,-1 1-1,1 0 1,-1 1 0,1 0-1,-16 2 1,11-1 449,15 0-459,-15 0 963,0 0-1,0-2 1,0 0 0,-25-5-1,38 5-853,0 1-1,0-1 1,0 1-1,0-1 1,0 0-1,1 0 1,-1-1-1,1 1 0,-1-1 1,-3-4-1,5 5-160,0 0 0,0-1 0,1 1 0,-1-1 0,1 1 0,0-1-1,0 0 1,0 1 0,0-1 0,0 0 0,0 0 0,1 0 0,0 0-1,-1 1 1,1-1 0,0 0 0,1-3 0,0-2-41,1 0 0,0 0 1,0 1-1,1-1 0,-1 1 0,2-1 0,-1 1 1,1 0-1,1 0 0,6-9 0,6-5-53,36-35 0,-15 25-126,0 1-1,2 2 1,64-34-1,22-14-1759,-52 24 1110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42 452 1336,'-19'4'1273,"4"-6"543,8 2-104,14-7-335,14-6-233,28-10-512,13-8-216,32-7-272,3-10-56,6 1-48,4-7-16,-5-4-40,5-1-352,1-16 272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3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60 4937,'7'-54'2579,"-5"48"-2269,0 7-138,1 12 61,-3 33 343,-11 84 0,5-73-329,-13 108 38,-9 136-278,18-35 90,10-265-88,-4 26 28,0-19 99,3-8-119,1-1 1,-1 1 0,1 0-1,-1 0 1,1 0-1,0-1 1,-1 1 0,1 0-1,-1-1 1,1 1 0,0 0-1,-1-1 1,1 1-1,0-1 1,0 1 0,-1 0-1,1-1 1,0 1 0,0-1-1,0 1 1,-1-1-1,1 1 1,0-1 0,-6-15 196,1 1 0,1-1 1,0 0-1,-1-17 0,-6-75 1249,4 25-889,-36-216 880,42 286-1450,1 0 1,0 0-1,1 0 1,0 0-1,1 0 1,0 1-1,1-1 1,1 0-1,0 1 1,1 0-1,0 0 1,0 0-1,1 1 0,1-1 1,0 1-1,1 1 1,0 0-1,0 0 1,11-9-1,-14 14-4,1 1-1,-1 0 0,1 0 1,0 1-1,0 0 1,0 0-1,0 0 1,1 1-1,-1 0 0,1 0 1,7-1-1,7 0-8,0 1-1,26 2 1,-34 0 3,-10 0 3,1 0 0,-1 0 0,0 0 0,0 0 1,0 1-1,0 0 0,0-1 0,0 1 0,0 0 0,-1 0 0,1 1 1,0-1-1,0 1 0,-1-1 0,1 1 0,-1 0 0,1 0 0,-1 0 0,0 0 1,0 0-1,0 1 0,0-1 0,0 0 0,0 1 0,-1 0 0,3 4 1,6 14-4,-7-17 5,-1 0 1,1 1-1,-1-1 0,0 0 0,-1 1 0,1-1 1,-1 1-1,0-1 0,0 1 0,0 0 0,0 0 1,-1-1-1,0 1 0,-1 9 0,-1-8 1,0 0 0,-1 0 0,1 0 0,-1 0 0,0-1 0,-1 1 0,0-1 0,1 0 0,-2 0 0,1-1 0,0 1 0,-1-1 0,-8 6 0,6-3 0,0 1 0,0 0 0,0 0 0,1 1-1,0 0 1,1 0 0,0 0 0,0 0 0,1 1-1,1 0 1,-1 0 0,1 0 0,1 0 0,-2 17 0,5-21-3,0 0 0,0 0 0,1 1 0,0-1 0,0 0 0,1 0 0,0-1 0,0 1 0,0-1 0,0 1 0,1-1 1,0 0-1,0 0 0,0 0 0,1-1 0,0 0 0,8 6 0,2 2-8,2-1-1,0 0 1,0-1 0,22 9-1,-20-12 10,1 0 1,0-1-1,0-1 0,0 0 0,1-2 1,0-1-1,-1 0 0,1-1 0,0-2 0,0 0 1,38-7-1,-50 6 14,0 0 0,-1-1 0,1 0 0,-1 0 0,1-1 1,-1 0-1,0 0 0,0-1 0,-1 0 0,0-1 0,1 0 0,-2 0 0,1 0 0,9-12 1,-13 13 2,1 0 1,-1-1 0,0 1 0,0-1 0,-1 0 0,0 0 0,0 0 0,0 0 0,-1 0 0,0 0 0,0-1 0,0 1 0,-1 0 0,0-1-1,0 1 1,-1 0 0,1 0 0,-1-1 0,-1 1 0,1 0 0,-4-7 0,4 8-18,-1 0-1,0 1 1,-1 0-1,1-1 1,-1 1 0,0 0-1,1 0 1,-2 0-1,1 1 1,0-1 0,-1 1-1,0-1 1,0 1-1,0 1 1,0-1 0,0 0-1,-1 1 1,1 0-1,-1 0 1,1 0 0,-1 1-1,0-1 1,0 1-1,1 0 1,-1 1 0,0-1-1,0 1 1,0 0-1,0 0 1,0 1 0,0-1-1,0 1 1,0 0-1,1 0 1,-1 1 0,0-1-1,1 1 1,-1 0-1,1 1 1,-1-1 0,1 1-1,0 0 1,0 0-1,-5 4 1,4-2-8,0 0 1,1 0-1,-1 0 1,1 1-1,0-1 1,0 1-1,1 0 0,-1 0 1,1 0-1,1 1 1,-5 12-1,5-8 0,0 0 0,0 0 0,1 0 0,1 0 0,0 0 0,3 22 0,-1-15 3,2-1 1,0 0 0,1 0-1,1 0 1,1-1-1,0 0 1,1 0-1,0-1 1,13 16 0,-17-25-31,0-1 1,1 0-1,-1 0 1,1 0-1,1 0 1,-1-1-1,0 0 0,1 0 1,0-1-1,0 1 1,0-1-1,1-1 1,-1 1-1,1-1 1,-1 0-1,1 0 1,0-1-1,-1 0 1,1 0-1,0-1 1,0 0-1,11-1 1,-9 0-234,0-1 1,-1 0-1,1-1 0,-1 0 1,1 0-1,-1-1 0,0 0 1,0 0-1,-1-1 0,1 0 1,-1 0-1,0-1 1,-1 0-1,1 0 0,-1-1 1,0 1-1,6-10 0,27-53-783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21 10114,'-1'-20'3413,"-1"39"-3517,0 1 0,-1-1 0,-6 25-1,0-5 40,-148 486-237,125-430 294,16-47 39,-14 65 0,27-99 26,1 0 0,1 0-1,0 0 1,1-1 0,0 1-1,1 0 1,0 0 0,1 0-1,7 22 1,-7-30-27,1-1 0,-1 0 0,1 0 0,0 0 0,0 0 0,1-1 0,0 1 0,-1-1-1,2 0 1,-1 0 0,0 0 0,1-1 0,-1 1 0,1-1 0,0 0 0,0-1 0,1 1 0,-1-1 0,0 0 0,1 0 0,-1-1-1,1 0 1,0 0 0,-1 0 0,9 0 0,-5 0-35,1-1 0,-1 0 0,1-1 0,-1 0 1,1-1-1,-1 0 0,0 0 0,0 0 0,0-2 0,0 1 0,0-1 0,-1 0 0,1-1 0,12-9 0,8-12-445,-2-2 0,-1-1 0,31-45-1,23-26-1038,-79 100 1484,104-128-1558,-12 13 619,-57 59 697,-34 54 239,8-12-15,-1 1 0,0-1 0,-1-1 0,0 0 0,7-22-1,11-45 176,-25 81-141,-1 0-1,0 0 1,0-1-1,1 1 0,-1 0 1,1 0-1,-1 0 1,1 0-1,-1 0 0,1 0 1,0 0-1,0 0 0,-1 0 1,3-1-1,0 14 178,-6 36 11,-18 43-22,-12 77 283,31-151-321,1-1 0,0 0 0,2 1 1,0-1-1,0 0 0,2 1 0,0-1 1,6 17-1,-7-27-73,0 0 0,1 0 0,0 0 0,0 0 0,1-1 0,-1 1 0,1-1 0,0 0 0,1 0 0,-1 0 0,1-1 0,0 0 0,0 0 0,1 0 0,-1 0 0,1-1 0,0 0 0,0 0 0,0 0 0,0-1 0,0 0 0,0 0 0,1-1 0,-1 0 0,8 1 0,-1-2 10,-1 0 0,1-1 0,-1 0-1,1-1 1,-1 0 0,0-1 0,1 0-1,-1-1 1,-1-1 0,1 0 0,15-9 0,2-3 76,0-2 0,51-43 0,-67 50-108,-1 0 0,0 0 1,-1-1-1,0-1 0,-1 0 0,-1 0 0,0-1 1,-1 0-1,-1 0 0,0-1 0,-1 0 1,0 0-1,-2-1 0,0 0 0,-1 1 0,0-1 1,-1 0-1,-1-20 0,-1 5 26,-2 1 0,-1 0-1,-1 0 1,-11-42 0,12 62-78,0-1 0,-1 1 0,0 0-1,-1 0 1,0 0 0,-1 1 0,0 0 0,-1 0 0,0 1 0,0-1-1,-1 1 1,0 1 0,-1 0 0,-14-11 0,10 14-1104,9 5-254,18 4 480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8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7 191 5017,'-7'3'1867,"13"-6"10,-2-1-1678,-1 1 0,1 0 0,0 0 0,0 0 0,0 0 0,1 0 0,-1 1 0,9-3 0,44-14 452,-29 11-374,14-5-47,9-4-50,0 2-1,58-8 1,-88 20-162,0 0 1,0-2-1,0 0 0,0-1 0,-1-1 0,0-1 0,22-12 1,-40 19-17,0 0 0,0-1 1,1 1-1,-1 1 0,0-1 1,1 0-1,-1 0 0,1 1 1,-1-1-1,1 1 0,-1 0 1,1 0-1,-1 0 0,1 0 1,-1 0-1,1 1 0,-1-1 1,3 2-1,-4-2 0,0 0 0,-1 1 0,1-1 0,0 0 1,-1 1-1,1-1 0,0 1 0,-1-1 0,1 1 0,-1-1 0,1 1 0,-1 0 0,1-1 0,-1 1 1,1 0-1,-1-1 0,1 1 0,-1 0 0,0-1 0,0 1 0,1 0 0,-1 1 0,0-1 2,0 1-1,0-1 1,0 1-1,0-1 1,-1 1 0,1 0-1,-1-1 1,1 1-1,-1-1 1,1 1-1,-1-1 1,0 0-1,0 1 1,1-1-1,-3 2 1,1-1 14,0 1 0,0-1 1,-1 0-1,1 0 0,-1-1 0,1 1 0,-1 0 1,-5 2-1,-7 5-950,4 3-3301,9-10 2923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41 5297,'-24'-41'1320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17 184 6097,'-13'-14'2258,"10"8"-1050,11 5-565,16 6-490,-1-1 0,0-1-1,1-2 1,38-1 0,94-19 781,-24 1-385,-86 13-473,-1-2-1,53-15 1,-89 19-75,-1-1 1,1 0-1,0 0 1,14-11-1,17-8-55,-6 6-121,-32 16 129,-1 0-1,1 0 0,0-1 0,-1 1 0,1-1 0,-1 1 0,1-1 1,-1 1-1,0-1 0,1 0 0,-1 0 0,0 0 0,1-2 1,-2 3 15,0 1 0,0 0 0,0-1 0,0 1 0,0 0 0,0-1 0,0 1 0,0-1 0,0 1 1,0 0-1,0-1 0,0 1 0,0 0 0,0-1 0,-1 1 0,1 0 0,0-1 0,0 1 1,0 0-1,0-1 0,-1 1 0,1 0 0,0 0 0,0-1 0,-1 1 0,1 0 0,0 0 0,-1 0 1,1-1-1,0 1 0,-1 0 0,1 0 0,0 0 0,-1 0 0,1 0 0,0 0 0,-1-1 1,1 1-1,0 0 0,-1 0 0,1 0 0,0 0 0,-1 0 0,1 0 0,0 0 0,-1 1 0,1-1 1,-1 0-1,1 0 0,0 0 0,-1 0 0,1 0 0,0 1 0,0-1 0,-1 0 0,-21 6-370,-25 14 429,1 1 0,2 2-1,0 2 1,1 2-1,2 2 1,0 2-1,3 1 1,0 2-1,2 2 1,2 1 0,-51 72-1,74-92 28,-41 57 536,-48 94 1,94-156-476,0-1 1,1 1-1,1 0 1,0 0-1,-3 13 1,7-22-94,-1 0 0,1 0 0,0-1-1,0 1 1,0 0 0,0 0 0,0 0 0,1 0 0,-1-1-1,1 1 1,0 0 0,-1 0 0,1-1 0,1 1 0,-1-1 0,0 1-1,1-1 1,-1 1 0,1-1 0,0 0 0,-1 1 0,1-1-1,0 0 1,1-1 0,-1 1 0,0 0 0,5 2 0,3 2-33,1-1 1,0-1-1,0 0 0,1 0 1,-1-1-1,1 0 1,-1-1-1,1-1 0,19 1 1,12-3-1294,58-8 0,-55 4-384,49-1 258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42 647 7298,'20'12'1608,"-5"-2"-1318,2 0-1,-1-1 0,1-1 1,22 7-1,-35-14-337,1 1-1,-1-1 0,1 0 0,0-1 1,0 1-1,0-1 0,-1 0 1,1 0-1,0-1 0,0 1 1,0-1-1,-1 0 0,1-1 1,0 1-1,-1-1 0,1 0 0,-1 0 1,0 0-1,0 0 0,0-1 1,6-4-1,2-4 130,-1 0 1,0-1-1,-1 0 0,0-1 1,-1 0-1,0-1 0,-1 0 1,-1 0-1,0-1 0,-1 0 1,-1 0-1,7-27 0,-4 5 309,-3 0-1,0-1 0,-3 1 0,-2-47 0,0 67-245,-1-1-1,-1 1 0,-1 0 1,0 0-1,-1 0 0,-11-28 1,12 38-134,0 0 1,-1 0 0,0 1 0,0-1 0,-1 1-1,1 0 1,-1 1 0,-1-1 0,1 1 0,-1 0-1,0 0 1,0 1 0,0 0 0,-1 0-1,1 0 1,-1 1 0,-11-4 0,7 4-23,1 0 1,0 1 0,0 1-1,-1 0 1,1 0 0,-1 1-1,1 1 1,-1-1-1,1 2 1,-1-1 0,1 2-1,0-1 1,0 1-1,-12 6 1,15-7 2,1 1 0,-1 1 0,1-1 0,-1 1 0,1 0 0,0 1 0,0-1 0,1 1 0,0 0 0,0 1 0,0-1 0,0 1 0,1 0 0,0 0 0,0 0 0,0 1 0,1 0 0,0-1 0,0 1 0,1 0-1,-2 8 1,3-11-27,1 1 0,0-1 0,-1 1 0,1 0 0,1-1 0,-1 1 0,1-1 0,-1 1 0,1-1 0,1 0 0,-1 1 0,1-1 0,-1 0 0,1 0 0,0 0 0,1 0 0,-1 0 0,1 0 0,0-1 0,0 1 0,0-1 0,0 0 0,0 0 0,1 0 0,-1 0 0,6 3 0,0-1-125,1 0-1,-1-1 1,0 0-1,1 0 1,0-1-1,0 0 1,0-1-1,0 0 1,0-1-1,18 0 1,4-2-226,-19-1 267,1 2-1,-1 0 1,21 2-1,-31-2 112,0 1-1,0-1 0,0 1 1,-1 0-1,1 0 0,0 0 1,-1 0-1,1 0 0,-1 1 1,1-1-1,-1 1 0,0-1 1,0 1-1,1 0 0,-1 0 1,0 0-1,-1 0 0,1 1 1,0-1-1,-1 0 0,1 1 1,1 2-1,-1 2-4,0 0 0,0 1 0,-1-1 0,1 0 0,-2 0 0,1 1 0,-1-1 0,0 0 0,-2 10-1,-2 10-20,-8 30 0,9-47 30,-21 80-4,-5-1 0,-78 168 0,107-257 9,-18 41 19,17-39-22,0-1 1,0 1-1,1 0 1,-1 0-1,1 0 1,0 0-1,0-1 0,-1 1 1,1 0-1,0 0 1,0 0-1,1 0 0,-1 0 1,1 3-1,0-4-5,-1-1 0,0 0 1,1 0-1,-1 1 0,0-1 0,1 0 0,-1 0 0,0 0 0,1 1 0,-1-1 0,0 0 0,1 0 1,-1 0-1,1 0 0,-1 0 0,0 0 0,1 0 0,-1 0 0,1 0 0,-1 0 0,0 0 1,1 0-1,-1 0 0,1 0 0,-1 0 0,0-1 0,1 1 0,-1 0 0,0 0 0,1 0 0,-1-1 1,0 1-1,1 0 0,-1 0 0,0-1 0,1 1 0,-1-1 0,11-5-417,-1 0 0,0-1 0,-1 0 0,0-1 0,14-14 0,26-28-583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0 505 4857,'14'-15'504,"0"0"0,1 1 1,0 1-1,1 0 0,0 1 0,35-19 0,35-26-31,-36 14 556,90-99 0,-119 117-563,43-36 0,-57 56-435,0 0 0,0 0 0,0 0 0,0 0 0,1 1 0,0 1 0,0-1 0,0 1 0,0 1 0,0-1 0,14-1 0,-22 4-34,1 0-1,0 0 0,0-1 1,-1 1-1,1 0 1,0 0-1,-1 0 0,1 0 1,0 0-1,0 0 1,-1 0-1,1 0 0,0 1 1,-1-1-1,1 0 0,0 0 1,-1 1-1,1-1 1,0 0-1,-1 1 0,1-1 1,-1 0-1,1 1 1,-1-1-1,1 1 0,-1-1 1,1 1-1,-1-1 0,1 1 1,-1 0-1,1-1 1,-1 1-1,0-1 0,1 1 1,-1 0-1,0-1 1,0 1-1,0 0 0,1-1 1,-1 1-1,0 0 0,0 0 1,0-1-1,0 1 1,0 0-1,0-1 0,0 1 1,-1 0-1,1 1 1,-2 5-26,0 0 1,-1 0-1,0 0 0,-4 9 1,1-4-3,-216 496-187,215-492 222,-14 27 21,2 2 0,2 1 0,-15 60 0,31-101-24,0 1-1,0-1 0,1 0 1,0 0-1,0 1 1,0-1-1,1 6 0,-1-10-1,0-1 0,1 1-1,-1-1 1,0 1 0,0-1-1,0 1 1,1-1 0,-1 1-1,0-1 1,0 1 0,1-1-1,-1 1 1,0-1 0,1 0-1,-1 1 1,1-1 0,-1 1 0,0-1-1,1 0 1,-1 1 0,1-1-1,-1 0 1,1 0 0,-1 1-1,2-1 1,-1 0-4,0 0-1,0-1 1,1 1 0,-1 0-1,0 0 1,0-1 0,0 1 0,1-1-1,-1 1 1,0-1 0,0 0-1,0 1 1,0-1 0,0 0-1,0 0 1,1-1 0,9-9-115,0-1 0,0-1 0,-1 1 1,-1-2-1,10-18 0,16-22-404,-11 18-85,-1 0-1,-2-1 1,-2-1 0,20-54 0,-35 81 481,78-199-1219,-61 163 1987,2 2-1,41-61 1,-57 97-467,1 0 0,0 1 0,0 0 0,1 1 0,0-1 0,0 2-1,1-1 1,-1 1 0,2 1 0,-1 0 0,0 0 0,1 1 0,0 1 0,14-4 0,-21 7-164,-1-1 0,1 0-1,-1 1 1,1 0 0,-1 0 0,1 0 0,0 0 0,-1 0 0,1 1-1,-1-1 1,1 1 0,-1 0 0,1 0 0,-1 1 0,0-1 0,0 1-1,1-1 1,-1 1 0,0 0 0,-1 0 0,1 1 0,0-1 0,0 0 0,-1 1-1,0 0 1,1-1 0,-1 1 0,0 0 0,0 0 0,-1 0 0,1 1-1,1 3 1,3 7-22,-1 0-1,-1 0 1,0 0-1,-1 0 0,-1 0 1,2 26-1,-3-2 4,-1 0-1,-2-1 0,-1 1 1,-3-1-1,0 0 0,-3 0 1,-20 56-1,24-78 44,-1-1 0,-1 0 0,0 0 0,-1-1 0,0 0 0,-1 0 0,0-1 0,-1 0 0,-1 0-1,0-1 1,0-1 0,-1 0 0,-25 16 0,-10-2 184,-18 9-7,59-30-251,0 1 0,1 0 0,0 0-1,0 0 1,0 1 0,1 0 0,-1 0 0,-4 7-1,-2 4-1389,0-1-1,-1 0 0,-16 15 0,24-26 1161,-27 32-1436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10306,'6'-5'283,"0"0"-1,0 0 1,1 0-1,0 1 1,-1 0-1,2 0 0,-1 1 1,0 0-1,1 0 1,-1 1-1,1-1 1,0 2-1,0-1 1,10 0-1,14 1-547,0 0 1,40 5-1,-44-1 503,21-1-319,1-1 0,78-10 1,-97 4 75,-1-1 1,1-1-1,-1-1 1,-1-2-1,37-17 1,-53 21-58,9-6-612,2 2 0,46-16 0,-65 25-314,-10 4-947,-16 6 1090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0 4121,'-55'26'2464,"35"-17"-1676,0 1-1,-25 16 0,23-10-312,-37 35 0,54-46-461,1 0 0,1 1 0,-1 0 0,1 0 0,0 0 0,1 0 0,-1 0 0,1 1 0,0-1 0,1 1 1,-1-1-1,2 1 0,-2 12 0,2-6-14,0 1 0,1-1 0,0 0 0,1 1 0,7 22 0,-7-29-47,1 1 0,0 0 0,1-1 0,-1 0 0,1 0 0,1 0 0,-1 0-1,1-1 1,0 1 0,1-1 0,-1-1 0,1 1 0,1-1 0,9 7 0,-6-6-198,0-1 1,1 0 0,-1-1-1,1 0 1,0-1 0,0 0-1,1 0 1,-1-1 0,20 0-1,-2-2-550,0-1 1,0-1-1,31-7 0,-31 4 396,-21 4 426,0 0 1,0 0-1,-1 1 1,1 0-1,0 0 1,0 1-1,7 2 1,-11-3 23,-1 2 1,0-1-1,1 0 1,-1 1-1,0-1 1,0 1-1,0 0 1,0 0 0,0 0-1,-1 0 1,1 1-1,-1-1 1,1 1-1,-1-1 1,0 1-1,0 0 1,0 0-1,2 4 1,0 3-1,0-1 1,-1 2-1,0-1 1,-1 0-1,0 0 1,0 1-1,-1-1 0,0 1 1,-2 14-1,-1 16 12,-9 42-1,9-73-54,-8 57-30,3 1 1,3 101 0,7-145-110,-3-24 119,0 1 0,0-1-1,0 1 1,0-1-1,0 1 1,0-1-1,0 1 1,0-1-1,0 1 1,0-1 0,0 1-1,1-1 1,-1 1-1,0-1 1,0 0-1,1 1 1,-1-1-1,0 1 1,0-1 0,1 0-1,-1 1 1,0-1-1,1 0 1,-1 1-1,1-1 1,-1 0-1,0 1 1,1-1 0,-1 0-1,1 0 1,-1 0-1,1 1 1,0-1-1,9-13-172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243 761 6409,'5'16'563,"1"1"-1,1-1 1,0-1-1,1 1 1,17 22-1,-23-35-522,1 0 1,-1 1-1,1-1 0,0 0 0,0 0 1,1-1-1,-1 1 0,0-1 0,1 1 1,0-1-1,0 0 0,-1-1 1,1 1-1,0 0 0,0-1 0,0 0 1,1 0-1,-1 0 0,0-1 0,0 0 1,0 1-1,1-1 0,-1-1 0,0 1 1,0-1-1,1 1 0,-1-1 0,7-3 1,0-1 105,0 0 0,-1-1 0,1 0 1,-1 0-1,-1-2 0,1 1 0,-1-1 1,0 0-1,-1-1 0,0 0 0,-1 0 1,1-1-1,-2 0 0,8-14 0,3-9 37,-2 1 0,-1-2 1,14-53-1,-20 56-155,-1 1 1,-2-1-1,-1 0 1,-2-1-1,-1 1 1,-1 0-1,-5-41 1,2 54-28,0 1 0,0 0-1,-2-1 1,0 1 0,-1 1 0,-1-1 0,0 1 0,-1 0 0,-1 1 0,0 0 0,-1 0-1,-1 1 1,0 0 0,-17-14 0,21 21-9,0 2 1,-1-1-1,0 1 1,0 0-1,0 0 1,0 1-1,-1 1 1,0-1-1,0 1 1,0 1-1,0-1 1,-15 0-1,11 2-4,1 1-1,-1 0 1,1 1-1,0 1 1,-1 0 0,1 0-1,0 1 1,-20 8-1,11-2-1,1 1 0,0 1 0,1 1 0,0 1-1,1 0 1,0 1 0,1 1 0,1 1 0,0 0 0,-15 21 0,24-27-76,0 0 1,1 1-1,0 0 0,0 0 1,1 0-1,1 0 1,0 1-1,0 0 1,1 0-1,1 0 1,-2 16-1,4-17-273,0 0-1,0 0 0,1 1 1,1-1-1,0 0 1,0 0-1,1 0 0,0-1 1,1 1-1,1-1 1,-1 1-1,9 10 0,24 30-1019</inkml:trace>
  <inkml:trace contextRef="#ctx0" brushRef="#br0" timeOffset="1">487 771 6225,'-27'55'2377,"-5"2"-1521,18 17-824,-5-1-96,9-23-592,10-4-520,16-38 712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1 281 9890,'71'-67'3454,"-45"41"-3194,45-34-1,-35 33-254,65-35 1,-89 56-12,0 0 1,0 1 0,0 1-1,1-1 1,0 2 0,-1 0-1,2 0 1,-1 2 0,0-1-1,17 1 1,-28 1 2,-1 0-1,0 0 1,0 1 0,0-1 0,0 0 0,0 0-1,0 0 1,0 1 0,0-1 0,0 0-1,0 1 1,0-1 0,0 1 0,0-1-1,0 1 1,0 0 0,0-1 0,0 1-1,-1 0 1,1 0 0,0 0 0,0-1 0,-1 1-1,1 0 1,-1 0 0,1 0 0,-1 0-1,1 0 1,-1 0 0,0 0 0,1 0-1,-1 0 1,0 1 0,0-1 0,1 0-1,-1 0 1,0 0 0,-1 1 0,1 6-19,-2 0 1,1 0-1,-1 0 1,-5 13 0,4-12 6,-36 102-299,-4-3 0,-5-1 0,-70 113 0,57-107-2079,60-110 2168,-1 1 1,1-1-1,0 0 0,0 1 0,0-1 1,0 1-1,1-1 0,-1 7 0,1-9 190,0-1 0,0 0 0,0 0 0,0 1 0,0-1 0,0 0 0,0 1 0,0-1 0,0 0 0,0 0 0,1 1 0,-1-1 0,0 0 0,0 0 0,0 0 0,0 1 0,0-1 0,1 0 0,-1 0-1,0 0 1,0 1 0,0-1 0,0 0 0,1 0 0,-1 0 0,0 0 0,0 1 0,1-1 0,-1 0 0,0 0 0,0 0 0,1 0 0,-1 0 0,0 0 0,0 0 0,1 0 0,0 0-57,1-1 1,-1 1-1,0-1 0,0 1 1,0-1-1,1 0 1,-1 1-1,0-1 0,0 0 1,0 0-1,0 0 0,1-1 1,10-12-498,0 0 0,-1 0 0,12-20 1,11-25 24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49 4633,'7'-6'644,"0"0"1,0 1-1,0 0 1,1 0-1,12-7 1,-15 11-465,0-1 0,-1 0 1,1 1-1,0 0 1,0 0-1,0 0 1,0 1-1,0-1 1,0 1-1,0 1 0,8 0 1,-3 1-172,-1 0-1,1 1 1,-1 0 0,0 0-1,0 1 1,-1 0 0,1 1-1,-1 0 1,0 0 0,0 0 0,10 10-1,-9-6-19,-1 0-1,0 1 0,0 0 1,-1 0-1,0 1 0,-1-1 1,0 2-1,4 11 0,-3-3 0,-1-1 0,0 1 0,-2 0 0,0 1 0,-2-1 0,0 1 0,-1-1 0,-1 1 0,-1 0 0,-6 31 0,2-26 9,0 3 4,-1 1 0,-1-1 0,-14 34 0,6-33 74,-2 0 1,-26 35 0,35-54 18,-1-1 1,0 0 0,0-1-1,-1 0 1,0-1 0,-1 0-1,0 0 1,-15 7 0,-10 4-825,-51 17 1,58-25-1013,7-1 533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336 219 11811,'7'-6'1318,"31"-19"2654,-31 21-3949,0 1 0,0-1 1,0 2-1,1-1 0,-1 1 0,15-2 1,86-12-318,-37 7-121,88-23 1,-147 29 361,44-12-78,-1-2 0,-1-3 0,56-28 1,-102 43 81,-16 5-40,-26 11-151,-8 8 95,2 1 0,0 2 0,1 1 0,2 2 0,0 2 0,-50 49 0,-9 34 48,-118 122 78,83-96 113,-29 36 174,143-151-227,-8 11 86,-32 52 1,55-81-119,0 0 1,0 0-1,1 0 0,-1 0 1,1 0-1,0 1 0,0-1 1,0 0-1,1 1 0,-1-1 1,1 1-1,0-1 0,0 6 1,1-8-8,-1 1 1,1 0 0,0-1-1,-1 1 1,1-1 0,0 1-1,0-1 1,0 1 0,0-1-1,0 0 1,1 1 0,-1-1-1,0 0 1,1 0 0,-1 0-1,1 0 1,-1 0 0,1 0-1,-1-1 1,1 1 0,0 0-1,-1-1 1,1 1 0,2-1-1,10 3-123,-1 0 1,1-2-1,0 1 0,0-2 0,0 0 0,0-1 0,20-3 0,12 0-824,48-2-1657,13-3 1087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1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34 912,'28'10'3998,"-32"-27"1509,3 15-5422,0 1 1,0-1-1,0 0 0,0 1 1,-1-1-1,1 1 0,0-1 1,0 1-1,-1-1 0,1 1 1,-1 0-1,0 0 0,1 0 1,-1 0-1,0 0 0,1 0 1,-1 0-1,0 1 1,0-1-1,0 1 0,-4-1 1,2 0 5,0 1 0,0 1 1,0-1-1,0 0 0,0 1 1,0 0-1,1 0 0,-1 0 1,-7 3-1,11-3-76,-1-1 0,0 0-1,1 1 1,-1-1 0,0 0 0,1 1 0,-1-1-1,1 1 1,-1-1 0,0 1 0,1-1-1,-1 1 1,1 0 0,-1-1 0,1 1-1,0 0 1,-1-1 0,1 1 0,0 0 0,-1-1-1,1 1 1,0 1 0,-6 13 73,-19 38 59,22-47-123,1-1 0,0 1 0,1 0 0,-1 0 0,1 0 0,0 1 0,1-1-1,0 0 1,0 0 0,0 0 0,2 10 0,-1-9 12,-1-5-33,0 0 0,0 0 0,0 0 1,0 0-1,1-1 0,-1 1 0,1 0 0,-1 0 1,1 0-1,0-1 0,0 1 0,-1 0 0,1-1 1,1 1-1,-1-1 0,0 1 0,0-1 0,0 1 1,1-1-1,-1 0 0,1 0 0,-1 1 0,1-1 1,-1 0-1,1 0 0,0-1 0,-1 1 0,1 0 1,0-1-1,0 1 0,0-1 0,0 1 1,-1-1-1,1 0 0,0 0 0,4 0 0,-1 0 0,-1-1 0,1 0 0,0 0-1,-1 0 1,1-1 0,-1 0 0,1 0-1,-1 0 1,0 0 0,0-1 0,0 1-1,0-1 1,0 0 0,3-4 0,4-5 5,0-1 0,15-24 0,-1 1 9,-5 20 0,-12 13-1,-11 6 6,3-1-22,0 0 1,0 0-1,0 0 1,0 0-1,0 0 1,0 0-1,1 0 1,-1-1-1,1 1 1,-1 0-1,1 0 1,0 0-1,-1-1 1,1 1-1,2 3 1,21 38 7,9 23 0,32 24 22,-59-83-27,-1 0-1,1 1 0,-1 0 0,6 13 0,-10-18 0,0-1 1,0 0-1,0 0 0,0 1 0,-1-1 0,1 0 1,-1 1-1,0-1 0,1 1 0,-1-1 1,0 0-1,0 1 0,-1-1 0,1 1 0,-1-1 1,1 0-1,-1 1 0,0-1 0,1 0 1,-1 0-1,0 1 0,-1-1 0,-1 3 0,-14 17 55,6-7 140,-1 0 0,0 0 0,-23 19 0,-126 94 1811,124-100-1689,-62 53 201,59-46-519,38-37-171,2-8-15,3-11-335,6-5-1684,0 0-1,17-29 1,-4 10 201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110 791 7098,'2'12'652,"1"0"0,1 0 1,0 0-1,0-1 1,1 0-1,7 13 1,-8-19-623,0 1-1,0-1 1,0 0 0,1 0 0,0 0-1,0-1 1,0 0 0,0 0 0,1 0-1,-1 0 1,1-1 0,0 0 0,9 3-1,-10-4-63,0 0 1,0-1-1,0 0 0,0 0 0,0 0 0,0 0 0,0-1 1,1 0-1,-1 0 0,0 0 0,0-1 0,6-1 0,-5 0 25,0 0 0,0-1-1,0 0 1,0 0 0,0 0-1,0-1 1,-1 1 0,0-1-1,0-1 1,6-5-1,5-7 199,-2-1 0,0 0 0,-1-1 0,-1-1 0,-1 0-1,-1 0 1,0-1 0,-2-1 0,0 1 0,-1-1 0,-2 0-1,5-36 1,-5 20 79,-2-1 1,-1 1-1,-3-1 0,0 1 1,-3 0-1,-15-69 0,13 84-232,0 0 1,-2 1-1,0 0 0,-2 1 0,0-1 0,-22-30 0,28 45-36,-2 0 1,1 0-1,-1 1 1,0-1-1,0 1 1,-1 1-1,1-1 1,-1 1-1,-1 0 1,1 1-1,-1 0 0,0 0 1,0 0-1,0 1 1,0 0-1,0 1 1,-1 0-1,1 0 1,-1 1-1,0 0 1,-8 0-1,6 1-53,1 1-1,-1 1 0,1-1 1,0 1-1,0 1 1,0 0-1,0 0 0,0 1 1,0 1-1,1-1 1,0 1-1,0 1 0,0 0 1,1 0-1,0 1 1,0 0-1,1 0 0,-12 14 1,13-12-361,0 0 0,1 0 0,-1 0 1,2 1-1,0 0 0,0 0 0,0 0 0,1 0 1,1 0-1,0 1 0,-1 17 0,4 38-1494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1061 12067,'-31'51'3920,"31"-5"-4136,-3-10-352,9-15-248,24 5-56,-24-46-104,15-10-217,27-22-1287,-32-30 1640</inkml:trace>
  <inkml:trace contextRef="#ctx0" brushRef="#br0" timeOffset="1">521 434 2264,'20'-26'402,"147"-169"3138,-137 163-2444,1 2 0,1 2 0,65-44 0,-86 65-771,0 0-1,0 1 0,1 0 1,0 1-1,1 0 1,-1 1-1,1 1 0,21-4 1,-28 7-245,0-1 1,-1 1-1,1 1 1,0-1-1,0 1 1,0 0-1,0 0 0,0 1 1,0 0-1,-1 0 1,1 0-1,-1 1 1,0-1-1,1 1 1,-1 1-1,0-1 0,-1 1 1,1 0-1,-1 0 1,6 6-1,-5-3-28,1 0-1,-1 1 0,0 0 0,-1 0 1,0 1-1,0-1 0,-1 1 1,0-1-1,0 1 0,-1 0 1,0 0-1,-1 1 0,0-1 1,0 0-1,-1 0 0,-1 15 1,-3 13 52,-2-1 0,-20 66 1,17-69-133,-8 33-205,-32 106-2416,38-138-751,-21 38 0,18-44 1414</inkml:trace>
  <inkml:trace contextRef="#ctx0" brushRef="#br0" timeOffset="2">1036 725 5617,'84'-229'5061,"-79"213"-4762,2 1 0,-1 0 0,2 0-1,0 0 1,17-22 0,-21 32-167,1 0 0,0 0 0,0 1 0,0-1 0,0 1 1,1 0-1,0 1 0,0-1 0,0 1 0,0 0 0,0 1 0,1-1 0,-1 1 0,1 1 0,0-1 0,9 0 0,-3 1 11,0 1-1,0 1 0,0 0 1,0 0-1,0 2 0,-1-1 1,1 2-1,-1 0 0,1 0 1,-1 1-1,-1 0 0,1 1 1,-1 1-1,0 0 0,0 0 0,16 15 1,-10-6-100,0-1 0,-2 2 0,0 0 0,-1 1 0,-1 1 0,-1 0 1,0 0-1,15 38 0,-22-47-42,-2 1 1,1 0 0,-1 0-1,-1 0 1,0 0 0,0 0 0,-1 1-1,-1-1 1,0 0 0,-3 23-1,2-27-50,-1 0-1,0-1 1,0 1 0,-1 0-1,0-1 1,0 1-1,0-1 1,-1 0 0,0 0-1,0 0 1,-1-1-1,1 1 1,-1-1 0,-1 0-1,1-1 1,-1 1-1,1-1 1,-9 4 0,-18 9-728,-1-1 1,-58 18 0,8-3-844,-126 64-3745,104-36 3828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3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2 157 2817,'-1'-2'1749,"6"-2"-1468,12-4-367,-12 7 126,0-1 1,-1 0-1,1 0 1,-1 0-1,1 0 1,-1-1-1,0 0 0,0 0 1,0 0-1,-1 0 1,1-1-1,-1 0 1,1 1-1,4-9 0,-4 7 25,-2 1 15,1 1 0,-1 0 0,1 0 0,0 0 0,0 1 0,0-1 0,0 1 0,0-1 0,1 1 0,-1 0 0,1 0 0,-1 1 0,1-1 0,0 1 0,-1 0 0,1 0 0,0 0 0,0 0 0,0 0 0,0 1 0,0 0 0,6 0 0,-10 0-77,0 0 1,1 0-1,-1 0 0,0 1 1,1-1-1,-1 0 0,0 0 0,0 0 1,1 0-1,-1 0 0,0 1 0,1-1 1,-1 0-1,0 0 0,0 0 0,1 1 1,-1-1-1,0 0 0,0 0 0,0 1 1,1-1-1,-1 0 0,0 1 0,0-1 1,0 0-1,0 0 0,0 1 1,0-1-1,0 0 0,0 1 0,0-1 1,0 0-1,0 1 0,0-1 0,0 0 1,0 1-1,0-1 0,0 0 0,0 1 1,0-1-1,0 0 0,0 1 0,-7 14 0,6-12 10,0 1 12,-1 0-1,1-1 1,-1 1-1,0-1 1,0 1-1,0-1 1,0 0-1,-1 0 1,1 0-1,-1 0 1,0 0-1,0 0 1,0-1-1,0 1 1,0-1-1,-1 0 1,1 0-1,-1 0 1,1-1 0,-6 2-1,-1 1 107,10-4-122,0 0 0,0 0-1,0 0 1,0 0-1,0 0 1,0 0 0,0 0-1,0 0 1,0-1-1,0 1 1,0 0 0,0 0-1,0 0 1,0 0-1,0 0 1,0 0 0,0 0-1,0 0 1,0 0-1,0-1 1,0 1 0,-1 0-1,1 0 1,0 0-1,0 0 1,0 0 0,0 0-1,0 0 1,0 0-1,0 0 1,0 0 0,0 0-1,0 0 1,0 0-1,-1-1 1,1 1 0,0 0-1,0 0 1,0 0-1,0 0 1,0 0 0,0 0-1,0 0 1,0 0-1,0 0 1,-1 0 0,1 0-1,0 0 1,0 0-1,0 0 1,0 0 0,0 0-1,0 0 1,0 1-1,0-1 1,-1 0-1,2-3 141,-1 1-135,1 0 0,-1 1 0,1 0 0,-1-1 0,1 1 0,0-1 0,0 1 0,0 0 0,0-1 0,0 1 0,0 0 1,0 0-1,1-2 0,9-9 41,-8 7-46,-1 1-6,0 0-1,0 0 1,0 1 0,0-1-1,1 1 1,0 0 0,0 0-1,0 0 1,0 0 0,0 0-1,0 1 1,1-1 0,4-1-1,17-12 9,-19 11-10,1 1-1,-1 0 1,0 0 0,1 1 0,0 0 0,0 0 0,0 1-1,0-1 1,14-1 0,-19 4-4,0 0-1,-1 0 1,1 1 0,-1-1-1,1 0 1,-1 1 0,1 0-1,-1-1 1,1 1 0,-1 0-1,0 0 1,1-1 0,-1 1 0,0 0-1,0 0 1,0 1 0,0-1-1,1 0 1,-2 0 0,1 0-1,0 1 1,0-1 0,0 1-1,0-1 1,-1 0 0,1 1-1,-1-1 1,1 1 0,-1-1 0,0 1-1,0 0 1,1-1 0,-1 1-1,0-1 1,0 1 0,-1 2-1,1 0 6,0 0 0,0 0 0,-1 0 1,1 0-1,-1 0 0,0 0 0,0 0 0,0-1 0,-1 1 0,1 0 0,-1-1 0,0 1 0,0-1 0,-3 4 0,5-8-123,0 0 0,0 0 1,-1 0-1,1 0 0,0-1 1,-1 1-1,1 0 0,0 0 0,-1 0 1,1 0-1,-1 1 0,0-1 0,1 0 1,-1 0-1,0 0 0,1 0 1,-1 1-1,-1-2 0,0 0-594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9:2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2873,'-7'16'1320,"4"-2"-80,7 0-2072,8 2 544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3:4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 5137,'-2'2'185,"-1"-1"1,1 1-1,0 1 0,0-1 1,0 0-1,0 1 0,0-1 0,0 1 1,1-1-1,-1 1 0,-2 5 1,-9 16 96,12-21-251,-1 0 1,1 0-1,-1 0 1,1 0-1,0 1 0,0-1 1,1 0-1,-1 1 1,1-1-1,-1 0 0,1 1 1,0-1-1,0 1 0,1 3 1,1 6 195,0 1 1,7 18 0,-5-21-153,0 0 0,2 0 0,-1 0 0,1 0 0,0-1 0,1 0 0,1-1 0,-1 1 0,2-1 0,-1-1 0,1 0 0,0 0 0,19 12 1,8 2-49,1-1 1,62 24-1,-59-30 97,1-1 0,1-3-1,-1-1 1,2-2 0,-1-2-1,1-2 1,0-1 0,0-3 0,-1-1-1,1-2 1,0-3 0,49-11-1,-83 15-99,0 0-1,0-1 0,-1 0 0,1 0 1,-1-1-1,0 0 0,0 0 0,0-1 1,0 0-1,-1 0 0,13-12 0,59-84 176,-3 6-78,-64 82-102,1 0 0,-2-1 0,0 0 0,-1-1 0,0 0 0,-1-1 0,12-30 0,-17 34-11,-2 7-5,0-1 0,-1 1-1,1-1 1,-1 0 0,0 0-1,0-6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3761,'5'-5'944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2681,'8'4'664</inkml:trace>
  <inkml:trace contextRef="#ctx0" brushRef="#br0" timeOffset="1">126 0 4633,'4'0'1216,"3"0"-1240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1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149 124 984,'12'5'118,"12"5"333,-28-7-110,-16-3 120,16-1-383,-1 1 1,1-1-1,0 0 0,0 0 0,0-1 0,0 1 0,0-1 1,0 0-1,0 0 0,1 0 0,-1-1 0,1 1 0,-1-1 1,1 0-1,0 0 0,0 0 0,0 0 0,0-1 1,1 1-1,0-1 0,-1 1 0,1-1 0,0 0 0,1 0 1,-1 0-1,1 0 0,0 0 0,0 0 0,0-1 1,0 1-1,1 0 0,-1-1 0,1 1 0,1 0 0,-1 0 1,1-7-1,9-5 32,-10 15-107,0 1-1,0 0 0,0-1 1,1 1-1,-1 0 0,0-1 1,0 1-1,0 0 0,0-1 1,1 1-1,-1 0 0,0 0 1,0-1-1,0 1 0,1 0 1,-1 0-1,0-1 0,1 1 1,-1 0-1,0 0 0,0 0 1,1 0-1,-1-1 0,0 1 1,1 0-1,-1 0 0,0 0 1,1 0-1,-1 0 0,0 0 1,1 0-1,-1 0 0,1 0 1,-1 0-1,0 0 0,1 0 1,-1 0-1,1 0 0,-1 1 16,0 3 12,0 0 1,0 0 0,-1 0 0,0 0-1,0 0 1,0 0 0,0 0 0,0 0-1,-1 0 1,1 0 0,-1-1 0,0 1 0,0-1-1,-1 1 1,1-1 0,-1 0 0,0 0-1,1 0 1,-1 0 0,-1 0 0,1-1 0,0 0-1,-1 1 1,1-1 0,-4 2 0,-32 15 1549,53-27-1408,-1 0 1,1 1-1,0 0 0,0 1 0,17-5 1,111-29-165,-139 39-14,0 1 1,0-1 0,1 1-1,-1 0 1,0 0 0,0 1-1,0-1 1,1 1 0,-1-1-1,0 1 1,0 0 0,0 0-1,5 3 1,-7-4 1,0 0 1,0 1-1,0-1 0,-1 0 0,1 1 1,0-1-1,0 1 0,-1 0 0,1-1 1,0 1-1,-1-1 0,1 1 0,-1 0 1,1 0-1,-1-1 0,1 2 0,-1-2 0,0 1 0,0-1-1,-1 1 1,1-1 0,0 0-1,0 1 1,-1-1-1,1 0 1,0 1 0,-1-1-1,1 0 1,-1 1-1,1-1 1,0 0 0,-1 0-1,1 1 1,-1-1 0,1 0-1,-1 0 1,1 0-1,-1 0 1,1 1 0,0-1-1,-1 0 1,1 0 0,-1 0-1,1 0 1,-1 0-1,1 0 1,-1 0 0,1-1-1,-1 1 1,-32 1-58,27-2 32,-1 1-1,1 0 1,-1 0-1,0 0 1,1 1-1,-1 0 1,1 1-1,-1-1 1,1 1 0,0 0-1,0 1 1,0 0-1,-10 6 1,-8 12-796,4 1 367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2841,'-7'2'1240,"-6"-4"-192,4 3-1104,1 5 48,1-5-16,-2 2-368,0-3-320,4 2 432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5049,'-2'1'253,"1"1"0,0 0 0,-1 0 1,1 0-1,0 0 0,0 0 0,0 1 0,0-1 0,1 0 0,-1 0 0,1 1 1,-1-1-1,1 0 0,0 1 0,0-1 0,0 0 0,0 1 0,1 3 0,7 49 287,20 49 102,-13-58-402,12 77 0,62 757 416,-70-643-460,117 728 423,-135-959-613,5 18-647,-2 0-1,0 0 0,-2 0 0,0 45 1,-6-48-314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14 101 5881,'-14'45'2081,"27"-43"-1561,-9-6-224,8-4 144,2-3 88,-2-7-40,6 0-64,1 1-152,-2 0-104,1 4-136,-5 0-32,3 9-72,-8-4-128,1 6-448,-3-3-312,-8-1-1184,-1 2 1327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6897,'11'-1'2700,"273"-11"-2875,1 18 446,-87 0 2,675-20 80,-9-71-112,-851 83-237,334-37 72,-301 37-58,0 2-1,1 2 0,-1 2 0,-1 2 0,64 17 1,-84-15 12,-1 1 1,0 2 0,-1 0 0,0 1-1,-1 1 1,0 1 0,-1 2 0,0 0 0,-2 0-1,0 2 1,28 34 0,-3 5-9,-3 1 0,-3 2 0,31 65 0,-36-57-39,-4 0 0,-3 3 0,-2 0 0,25 138 0,0 91 13,17 531 1,-65-651 67,11 210 60,-8-354-111,2 10 30,-2 1 0,-2 0 1,-2 0-1,-8 56 0,3-67 71,5-27-70,-1 0-1,0 0 1,-1 0 0,0 0 0,0 0-1,-1 0 1,0-1 0,-1 0 0,1 1-1,-7 9 1,2-9-2,0 0-1,0 0 0,-1-1 0,0 0 1,0 0-1,-1-1 0,0 0 0,-13 7 1,-12 3 58,-46 15 0,56-22-54,-93 28 531,-238 44 1,231-63-354,-2-5 1,-151-4-1,-252-32 552,444 16-676,53 4-68,-22-2 14,1 2 1,-1 2-1,-91 13 1,61-3-41,-1-3 0,-92-6 0,153 0-99,1 1 0,0 1 0,0 1 0,0 1 0,1 1 0,-1 1 0,-34 16 0,21-11-846,36-12 835,0 0-1,0 0 0,0-1 0,1 1 0,-1 0 0,0-1 1,0 1-1,1-1 0,-1 1 0,0-1 0,1 1 0,-1-1 1,0 0-1,1 1 0,-1-1 0,1 0 0,-1 1 1,1-1-1,-1 0 0,1 0 0,-1 1 0,1-1 0,0 0 1,0 0-1,-1 0 0,1 0 0,0 0 0,-6-25-1629,7-13 449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252 332 8458,'-5'-1'93,"0"-1"0,0 1 0,-1-1 0,1 2 0,-1-1 0,1 0-1,-1 1 1,1 0 0,0 1 0,-1-1 0,1 1 0,-1 0 0,1 0 0,0 1 0,-1-1 0,1 1 0,0 0 0,0 1 0,-5 2 0,-2 3-311,0 0 0,-20 16 1,19-13 122,10-8 82,-1 1 0,1 0-1,-1 0 1,1 1 0,1-1 0,-1 1 0,1-1 0,0 1 0,0 0 0,0 0 0,0 0 0,1 0 0,0 0 0,0 0-1,0 0 1,1 1 0,0-1 0,0 10 0,1 1-13,1 0-1,0 0 0,1 0 1,10 29-1,-8-31-15,1 0 0,1 0 0,0 0-1,1-1 1,1 0 0,0 0 0,0-1-1,1 0 1,1-1 0,0 0 0,1-1 0,0 0-1,0-1 1,1 0 0,0-1 0,22 10-1,-13-8 96,0-2 0,1 0 0,0-2 0,0 0 0,0-2 0,1 0 1,0-2-1,-1 0 0,1-2 0,25-2 0,-39 1 30,-1-1 1,0 1-1,0-2 0,0 1 1,-1-1-1,1 0 1,0-1-1,-1 0 1,0 0-1,0-1 1,12-9-1,-10 5 43,-1 0-1,0 0 1,0-1-1,-1 0 1,0 0 0,-1-1-1,9-18 1,-4 2 9,-1 0-1,-1-1 1,-2 0 0,-1 0 0,-1 0 0,4-52 0,-8 49-116,-1 1 0,-1 0 0,-2 0 0,-1-1 0,-12-51 0,12 70-11,-1 0 0,0 1 0,0-1 0,-1 1 0,0 0 0,-1 0 0,-1 1 0,0-1 0,0 1-1,-1 1 1,0 0 0,0 0 0,-1 0 0,0 1 0,-1 0 0,0 1 0,-13-7 0,4 5 25,-1 1 0,0 1-1,0 1 1,0 1 0,-1 0 0,0 2-1,0 0 1,0 2 0,-42 2 0,12 3-8,1 2-1,-1 3 1,-51 15 0,93-21-69,0 0 0,0 1 0,0 0 0,0 0 0,1 1 0,0 0 0,0 0 0,0 1 0,-9 8 0,14-11-190,0 0 0,0 1-1,0-1 1,1 0 0,-1 1 0,1 0-1,0-1 1,0 1 0,0 0-1,0 0 1,1 0 0,-1 1-1,1-1 1,0 0 0,0 0 0,1 1-1,-1-1 1,1 0 0,0 1-1,1-1 1,-1 1 0,0-1-1,3 7 1,8 16-973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278 149 3961,'-18'12'231,"1"1"0,1 1 0,0 0-1,1 1 1,1 1 0,-20 26 0,-62 113-384,95-155 155,-6 14-1,0-1 0,0 1 0,1 0 0,1 1 0,0-1 0,1 1 0,1 0-1,0 1 1,-1 23 0,4-30 12,1 0 0,0 0 0,0 0 0,0-1 1,1 1-1,1 0 0,-1-1 0,1 1 0,1-1 0,0 0 0,0 0 0,0 0 0,1-1 0,0 0 0,1 1 0,-1-2 0,12 12 1,-5-9 6,-1 0 1,1-1-1,0 0 1,1-1-1,0 0 1,0-1 0,1 0-1,24 6 1,4-1 74,74 6 1,-105-15-55,1-1 1,0 0-1,0-1 1,0 0-1,0-1 1,0-1 0,0 0-1,-1 0 1,1-1-1,-1 0 1,20-9-1,25-26 347,-18 11-155,-15 11-3,32-30 0,-26 21-61,-20 18-111,0 0 0,0-1-1,-1 0 1,0 0 0,-1-1 0,0 0 0,0 0 0,-1 0-1,0-1 1,6-12 0,0-14 36,0-1-1,-3 1 1,-1-1-1,-1-1 1,2-75 0,-12 57-106,0 30-38,3 19 35,-1 0-1,0 1 1,0-1-1,-1 0 1,0 0-1,0 0 1,-1 1-1,0-1 1,-6-10-1,-1-2-14,7 13 22,-1-1 1,0 1-1,0-1 1,0 1-1,-1 1 0,0-1 1,0 0-1,0 1 1,-1 0-1,0 1 0,1-1 1,-2 1-1,1 0 1,-13-6-1,8 7 10,0 0 0,1 0 0,-1 1 0,0 1 0,0 0 0,0 0 0,0 1 0,0 0 0,-18 3 1,-6 2 18,0 1 1,-56 18 0,77-19-114,1 0-1,-1 0 1,1 1-1,1 1 1,-1 0-1,1 1 1,1 1 0,-1-1-1,-15 17 1,25-22 2,-1 1 0,1-1 0,0 0 0,0 1 0,1-1 1,-1 1-1,1-1 0,-1 1 0,1 0 0,-1 6 0,0 18-1210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408 117 7362,'-18'1'902,"0"0"-733,1 0 0,-1 1 1,1 1-1,-1 1 0,1 0 0,-19 8 1,20-3-224,1 1 0,-17 13 0,8-5 17,16-12 23,0 0 0,1 1 0,0 0 0,0 0 1,1 1-1,0 0 0,-6 9 0,-2 8-62,-14 33 0,19-35 23,2 0 0,0 0-1,-6 44 1,0 1-32,10-57 71,1 0 0,0 0 0,1 0 0,0 1 0,1-1 0,0 0 0,0 0 0,2 1 0,-1-1 1,1 0-1,1 0 0,0 0 0,1 0 0,0-1 0,0 0 0,1 1 0,1-2 0,0 1 1,0 0-1,0-1 0,1 0 0,1-1 0,11 11 0,-9-10 10,1 0 0,0 0 0,1-1 0,0-1-1,0 0 1,0-1 0,1 0 0,0-1 0,0 0 0,1-1 0,-1 0-1,1-2 1,0 1 0,0-2 0,0 1 0,0-2 0,20-1 0,-5-3 105,0-1 0,0-1 1,-1-1-1,0-2 0,-1-1 1,0-1-1,35-19 0,67-46 445,-108 62-480,-2-2 0,0 1-1,-1-2 1,19-22 0,10-16 5,-32 40-58,-5 6-5,-1-1 0,1 0-1,-1 0 1,-1-1 0,0 0-1,-1-1 1,9-18-1,-9 17-4,-2 0 0,0-1 0,-1 0 0,0-1 0,-1 1-1,0 0 1,1-28 0,-8 11-20,-2 1 0,-13-46 0,17 67 1,-2 0 0,1-1 0,-1 2 0,-1-1 0,1 0 0,-1 1 0,-1 0 0,0 0 0,0 0 0,-14-12-1,10 11 10,0 1-1,-1 0 0,-1 0 1,1 2-1,-1-1 0,0 1 1,-17-5-1,6 4-26,1 1-1,-1 1 1,-1 2-1,1 0 1,-1 1 0,1 1-1,-1 1 1,-41 6-1,19 4-143,1 1 1,-58 24-1,-26 7-165,125-42 247,0 1 1,0 0-1,0 0 0,1 0 1,-1 1-1,1-1 0,-1 1 0,1 0 1,-1 0-1,1 0 0,0 0 1,0 0-1,0 1 0,0-1 0,0 1 1,1 0-1,-1 0 0,1 0 1,0 0-1,0 1 0,-3 5 0,-2 10-480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240 183 8810,'-10'0'643,"-11"2"-94,1 0 1,-28 7 0,43-8-647,-1 1-1,1 0 1,0 0 0,-1 0 0,1 0 0,0 1-1,1 0 1,-1 0 0,0 1 0,1-1-1,0 1 1,0 0 0,-7 7 0,5 0-102,-1 0 0,1 1 0,1-1 0,0 1 0,0 0 0,1 1 0,-3 19 0,-8 91-496,11-76 684,2 0 1,7 82 0,-2-112 64,0 0 0,0-1 0,2 1 0,10 24 0,-11-32-18,0 0 0,1-1 1,1 1-1,-1-1 0,1 0 0,1 0 1,-1-1-1,14 12 0,-10-12 2,-1-1-1,1 0 0,-1-1 1,2 0-1,-1 0 1,0-1-1,1-1 1,0 0-1,0 0 1,16 2-1,-3-3 51,0-1 0,1 0 0,39-5 0,-49 1-24,1 0-1,0-1 1,-1-1 0,1 0-1,-1-1 1,-1-1-1,1 0 1,-1-1 0,0 0-1,-1-1 1,0-1-1,18-17 1,13-32 343,6 1 82,-36 43-323,0-1 0,-1 0 0,-1 0 0,17-30 0,-17 19-125,-1 0 0,-1-1 1,-1-1-1,-2 1 0,0-1 1,-3-1-1,0 1 0,-1-1 1,-2 1-1,-2-1 1,-5-48-1,4 68-51,0 0 0,-1 0 0,0 1 0,-1-1 0,0 1 0,0-1 0,-1 1 0,0 0 0,-1 1 0,0 0 0,-14-16 0,11 15-12,-1 1-1,0 0 0,-1 0 0,0 1 1,0 0-1,0 1 0,-1 0 0,-19-6 0,6 5-10,-1 1 0,0 0 0,0 2 0,0 1 0,0 2 0,-1 0-1,1 2 1,-45 6 0,44-3 36,0 2-1,0 1 1,1 1-1,-31 14 1,43-16-162,1 1 1,0 0-1,1 1 1,-1 0-1,2 1 1,-1 0-1,1 1 1,1 0-1,-17 20 1,24-26-137,0 0-1,1 1 1,-1-1 0,1 1 0,0-1 0,0 1 0,0 0 0,0 0 0,-1 9-1,1 18-708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33 391 6649,'-3'5'215,"0"-1"-1,0 1 1,0 0-1,0 0 1,1 0-1,-1 1 1,2-1-1,-1 0 1,0 1-1,0 7 1,-1 3-462,2 1-1,-1 20 1,2-20 160,1 0-1,0-1 1,1 1-1,1-1 1,1 1-1,10 29 1,-13-44 103,0 0 0,0 0 1,0 0-1,0 0 0,1 0 1,-1 0-1,1 0 0,-1-1 0,1 1 1,0 0-1,-1-1 0,1 1 0,0-1 1,0 0-1,0 0 0,0 0 0,0 0 1,1 0-1,-1 0 0,0 0 0,0-1 1,1 1-1,-1-1 0,0 1 1,1-1-1,-1 0 0,0 0 0,1 0 1,-1 0-1,0-1 0,4 0 0,5-2 133,0 0-1,0 0 0,-1-1 0,0-1 0,11-6 1,-10 5-48,-1-1 1,0 0-1,0-1 1,-1 0-1,0-1 1,0 0-1,-1 0 1,0-1-1,-1 0 1,0 0-1,11-23 1,0-5 51,-2-2 1,12-45 0,-18 52-40,-2 1 0,-2-1 1,-1 0-1,-1-1 0,-2 1 0,-2-52 1,-1 75-58,0 0-1,-1 0 1,0 1 0,-1-1 0,0 1 0,0-1 0,-7-12 0,10 21-92,-1 0 0,1 1 1,-1-1-1,1 0 0,-1 0 1,1 1-1,-1-1 0,0 1 1,1-1-1,-1 0 0,0 1 1,0-1-1,1 1 0,-1-1 1,0 1-1,0 0 0,0-1 1,1 1-1,-1 0 0,0 0 1,0-1-1,0 1 0,0 0 1,0 0-1,0 0 0,1 0 1,-1 0-1,0 0 0,0 1 1,0-1-1,0 0 0,0 0 1,0 0-1,-1 1 0,-30 17-2466,29-16 2301,-27 23-979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84 4985,'-13'1'881,"-1"0"1,-17 5-1,-5 0-443,-6-1-450,-41 12 0,77-15 26,0 0-1,1 1 1,0 0 0,-1 0 0,1 0-1,0 1 1,1 0 0,-1 0-1,1 0 1,-1 0 0,1 1-1,0-1 1,1 1 0,-1 0 0,-4 11-1,-2 3 205,1 0 0,1 1 0,-6 24 0,7-22-127,2 2 1,0-1-1,1 0 0,2 1 0,0 0 1,1 0-1,6 46 0,-4-58-107,2-1 0,-1 1 0,1-1 0,1 0 0,0 0-1,1 0 1,0 0 0,0-1 0,1 1 0,1-2 0,0 1 0,0-1 0,0 0 0,2 0-1,-1-1 1,1 0 0,0 0 0,13 8 0,-7-8 4,0-1 0,0 0 0,1-1 0,0 0-1,0-2 1,0 0 0,0 0 0,1-2 0,0 0 0,-1 0 0,24-3-1,-22 1 17,-1-2 0,0 0 0,0-1 0,0-1 0,0-1 0,0 0 0,-1-1 0,1 0 0,-2-2-1,29-17 1,-29 13 65,-1 0-1,0-2 1,0 0-1,-1 0 1,-1-2-1,0 1 1,-2-1-1,1-1 1,-2 0-1,0 0 1,-1-1-1,-1 0 1,7-29-1,-9 25-7,-1 0 1,-2 0-1,0-1 0,-1 1 0,-1-1 0,-1 1 1,-5-24-1,4 30-25,-1 0-1,-1 0 1,-1 0 0,0 1 0,-1-1-1,0 1 1,-2 1 0,0-1 0,0 1-1,-14-17 1,16 24-46,0 1-1,0-1 1,-1 1 0,0 1 0,0-1-1,0 1 1,-1 0 0,0 1-1,0 0 1,0 0 0,0 1-1,-1 0 1,1 0 0,-1 1 0,0 0-1,0 0 1,0 1 0,1 0-1,-1 1 1,0 0 0,0 0-1,0 1 1,0 1 0,0-1 0,0 1-1,1 0 1,-1 1 0,-15 7-1,11-4-48,-2 0-80,0 1-1,0 1 1,0 0 0,-14 11-1,28-18 129,-13 10-358,0 0 0,1 2 0,-14 16 0,24-24 308,1-1 1,-1 1-1,1 0 0,0 0 0,1 0 1,-2 8-1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112 132 8218,'-12'15'291,"2"0"1,-1 1-1,2 0 1,0 0-1,1 1 1,1 0-1,-7 22 1,6-10-795,0 0 0,3 0 1,-5 52-1,10-75 422,-1-1 0,1 1-1,1-1 1,-1 0 0,1 1-1,0-1 1,0 0 0,1 1-1,-1-1 1,1 0 0,0 0-1,0 0 1,6 7 0,-6-9 54,1 0 1,0 0-1,-1 0 1,2 0 0,-1-1-1,0 1 1,0-1-1,1 0 1,-1 0-1,1 0 1,0-1 0,0 1-1,-1-1 1,1 0-1,0 0 1,0 0-1,0-1 1,0 1 0,5-1-1,5 1 95,0-1 0,0 0 1,0-2-1,0 1 0,0-1 0,-1-1 0,1-1 0,-1 0 1,1-1-1,-2 0 0,1-1 0,0 0 0,-1-1 0,0 0 0,-1-1 1,0 0-1,0-1 0,17-19 0,-11 8 102,-1-2-1,-2 0 1,0-1 0,-1-1 0,-1 0-1,-2-1 1,15-47 0,-23 61-52,0 0 1,0 0 0,-1 0 0,0 0-1,-1 0 1,0 1 0,-1-1 0,0 0-1,-1 0 1,-3-11 0,3 17-53,1 0 0,-2-1 0,1 1 0,-1 0 0,1 0 0,-1 1-1,-1-1 1,1 1 0,-1-1 0,1 1 0,-1 0 0,0 0 0,-1 1 0,1-1 0,-1 1 0,1 0 0,-1 0 0,0 1 0,0-1-1,-1 1 1,-5-2 0,-1 1-121,-1 0 0,0 1-1,0 0 1,0 0 0,-1 2 0,1 0-1,0 0 1,0 1 0,0 1 0,-20 5-1,23-5-279,-1 1 0,1 1 0,0 0 1,1 0-1,-1 1 0,1 0 0,0 1 0,0 0 0,0 1 0,1-1 0,0 2 0,0-1 0,-9 13 0,-14 26-856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451 681 5705,'12'-2'545,"1"-1"0,-1 0 0,0-1 0,-1 0 0,13-6 0,-15 5-551,0-1-1,0 1 1,0-2-1,-1 1 0,0-1 1,0 0-1,0-1 1,-1 0-1,-1 0 1,9-13-1,-9 11-2,-2 0 0,1 0 0,-2-1 0,1 1 0,-1-1 0,-1 1 0,0-1 0,0 0 1,-1 0-1,-1 0 0,0 0 0,0 0 0,-1 0 0,0 0 0,-5-19 0,-2 1 44,0 1 0,-2 1 0,0-1 0,-26-43 0,28 56 62,-1 1 0,-1 0 0,0 0 0,-1 1 1,0 1-1,-1 0 0,0 0 0,-1 1 0,-1 1 0,1 0 0,-2 1 0,1 0 0,-23-9 0,26 14-75,0 0 0,0 1 0,0 0 1,0 1-1,0 0 0,0 1 0,-1 0 0,1 1 0,0 0 0,-1 1 0,1 0 0,0 1 0,-1 0 1,1 0-1,0 2 0,1-1 0,-1 1 0,1 1 0,-1 0 0,-14 10 0,11-6-115,0 1 0,0 1 0,1 0 0,1 1 0,0 1 0,-11 14 0,17-19-66,1 0 0,0 0 0,0 0 0,1 0 1,0 1-1,1 0 0,0 0 0,0 0 0,1 0 0,0 1 0,0-1 1,0 14-1,4 32-449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148 210 1456,'8'-22'704,"-5"-4"-383,-3-7-233,2 6-609,-3-5-143,-11 3 96,5 9 240,-9 9 736,3 2 320,-5 13 353,-2 8 71,-1-1-64,3 7-112,-4-14-384,16 2-272,-1-6-976,14-8-1280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2609,'-73'89'4851,"70"-84"-4523,0 1-1,0-1 1,0 1 0,1 0-1,-3 12 1,-4 8 543,6-14-581,2-10-205,0 1 0,0 0 0,0 0 0,0-1 0,0 1 0,0 0-1,-4 4 1,5-7-71,0 0-1,-1 1 0,1-1 0,0 1 0,0-1 0,-1 1 1,1-1-1,0 1 0,0-1 0,0 1 0,-1-1 0,1 1 0,0-1 1,0 1-1,0-1 0,0 1 0,0-1 0,0 1 0,0 0 1,0-1-1,0 1 0,0-1 0,1 1 0,-1-1 0,0 1 0,0-1 1,0 1-1,1 0 0,15 11 178,-10-10-156,-1 0 0,1 0 0,0-1 0,10 2 1,-7-3-13,-1 0 1,1-1 0,-1 0 0,0 0 0,0-1 0,11-3 0,-12 2-15,1 1-1,-1 0 1,1 1 0,-1 0 0,1 0 0,12 1 0,-15 1 26,1 1-1,0-1 1,-1 1 0,1 1-1,-1-1 1,0 1 0,0 0-1,0 0 1,0 0 0,0 1-1,0 0 1,-1 0 0,0 0-1,0 0 1,0 1 0,-1-1-1,1 1 1,-1 0 0,0 0-1,0 1 1,-1-1 0,1 0-1,-1 1 1,-1 0 0,1-1-1,-1 1 1,0 0 0,0 0-1,0 11 1,-2-8 152,-1-1 1,1 0-1,-1 0 0,-1 0 0,1 0 0,-2 0 1,1 0-1,-1-1 0,0 0 0,0 0 1,-1 0-1,-8 10 0,-5 2 283,0-1 0,-38 28 1,31-26-197,-23 23 0,20-16-170,-16 19-47,39-41-169,10-12-141,66-72-6360,-45 46 4779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11010,'1'24'4116,"7"11"-4061,-2-8 166,7 28-206,27 141-11,21 327-10,-29 15-76,-30-500 74,10 225-65,35 591-96,-46-832 170,14 135 25,3-53 3,8 56 27,-2-44-14,-10-55-44,-13-57 3,3 20-281,2 1 1,16 43 0,-16-49-228,-5-16 270,-1-1 0,1 1 1,0-1-1,0 1 0,0-1 1,0 0-1,0 1 0,1-1 0,-1 0 1,1 0-1,2 3 0,11 6-1035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3665,'16'-3'921,"-1"1"0,1 1 0,0 0 0,0 2 1,31 3-1,3 1-40,340 26 254,303-6-1286,1-44-422,-302-13 392,277-18-367,-2 33 79,-434 32 672,-199-11-25,-1 3-1,0 0 0,0 2 0,50 21 1,-60-18-126,-1 1 0,-1 1 1,0 0-1,0 2 0,-1 0 1,-2 2-1,1 0 1,-2 0-1,0 2 0,23 37 1,-27-35-142,-1 0 1,-2 0 0,0 1 0,-1 1 0,-1-1 0,-2 2-1,0-1 1,-2 0 0,3 41 0,-4 22-283,-10 119 1,4-173 291,-96 686-1256,37-341 2051,41-201-1,-2 19 94,-36 173 214,58-364-1019,-2 26-35,-2 0-1,-2 0 1,0-1 0,-19 46 0,20-62 19,0 0 0,0 0 0,-2 0 0,0-1 0,0 0 0,-1-1 0,-1 1 0,0-2 0,-12 12 0,4-8 127,-1-1 0,0-1-1,-1-1 1,-1-1-1,-41 17 1,33-18-8,-1-2-1,1-1 1,-2-1 0,-36 2 0,-114-3 116,74-4-95,-1155 64 2546,1066-43-2417,-314 77 0,288-34-227,77-21-98,138-42 36,-15 4-67,0 0 1,0-1-1,-33 2 0,48-6-86,1-1 0,0 0 0,0-1 0,-1 0 0,1 0 0,0 0 1,0-1-1,0 1 0,0-1 0,0-1 0,1 1 0,-1-1 0,1 0 0,-1-1 0,1 1 0,0-1 0,-5-5 0,7 7-54,0-1 1,0 0-1,1-1 0,-1 1 1,1 0-1,0-1 0,0 1 0,0-1 1,0 0-1,-1-6 0,2 4 27,0-1 0,1 1 0,0-1-1,0 0 1,0 1 0,3-11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11066,'2'35'3740,"3"15"-3432,0-4-261,24 527-121,-37 8 10,5-455 35,-26 700-111,28-799 115,-12 335-36,14-262-719,21 156-1,-18-233-285,0 0 0,13 41 0,-3-37 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10170,'2'1'187,"-1"0"1,0 0-1,0 0 0,0 0 0,0 0 0,0 0 1,0 1-1,0-1 0,0 0 0,-1 0 1,1 1-1,0-1 0,-1 0 0,1 1 0,-1-1 1,1 0-1,-1 1 0,0-1 0,1 3 1,1 6-41,17 77-159,-4 1 0,-4 0 1,-3 0-1,-5 91 1,-39 355-92,15-308 121,12-128-116,-46 843-1531,55-908-349,5 46 0,-1-53 623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7578,'-8'231'6600,"-32"302"-6568,-147 472-31,100-567-203,66-297-74,-3 163 1,24-119-2327,4-141 41,7-7 1067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10858,'6'55'3849,"-6"59"-3249,-5 41-496,1 61-200,-13 35 48,-15 19 16,-4 7 16,-4-1 16,5-15 16,9-35 16,2-30-8,8-47-408,4-21-368,12-28 464,13-2-2377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7690,'4'1'366,"1"0"0,-1 0 1,0 0-1,0-1 0,0 0 0,0 1 1,1-2-1,-1 1 0,6-1 1,17-1-428,26 2 1,-1-2 1,59-11-1,106-30 213,-103 19-39,197-28 562,350-14 0,321 37-1168,99 37-3976,-1048-8 4067,101 1-617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1 528 8666,'21'0'954,"0"-2"-1,-1-1 1,37-9 0,-4 0-778,327-69-265,225-43-274,458-24 502,-920 135-11,857-75-216,-804 70-328,177-8-3502,-306 27 2966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1 744 9930,'173'-41'3633,"75"-36"-3806,-96 28 354,964-238 427,-748 214-75,166-35-299,-473 94-387,347-66-548,-349 73-353,1 2 0,-1 3 1,1 2-1,110 15 0,-95-3-303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0 501 9834,'6'4'297,"0"-1"1,0 1-1,1-1 0,-1 0 0,1-1 1,0 1-1,-1-1 0,1-1 0,0 1 0,0-1 1,0 0-1,0-1 0,0 0 0,14-1 1,8-2-548,-1-2 0,39-11 0,-26 5 615,275-65-313,299-64 472,294-11 197,-756 128-717,135-18-50,-82 19-54,-171 18 66,249-27-479,-200 25-371,111 8 0,10 17-2330,-133-13 2306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3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33 5025,'0'-31'2013,"0"31"-1938,0 1 1,0-1-1,-1 0 1,1 0-1,0 0 1,0 0-1,0 1 1,0-1-1,-1 0 1,1 0-1,0 0 1,0 0-1,0 0 1,-1 0-1,1 1 1,0-1-1,0 0 1,-1 0 0,1 0-1,0 0 1,0 0-1,0 0 1,-1 0-1,1 0 1,0 0-1,0 0 1,-1 0-1,1 0 1,0 0-1,0 0 1,-1-1-1,1 1 1,0 0-1,0 0 1,0 0 0,-1 0-1,1 0 1,0 0-1,0-1 1,0 1-1,0 0 1,-1 0-1,1 0 1,0 0-1,0-1 1,0 1-1,0 0 1,0 0-1,-1 0 1,1-1-1,0 1 1,-1 28 410,1 1-1,4 31 1,-1-24-264,-7 549 1565,3-578-1851,0 4-196,1 1-1,0-1 1,0 1 0,4 13-1,-4-24 196,0-1 0,0 0 0,0 1 0,0-1 0,0 1 0,0-1 0,0 0 0,0 1 0,0-1 0,1 0 0,-1 1 0,0-1 0,0 0-1,0 1 1,1-1 0,-1 0 0,0 1 0,0-1 0,1 0 0,-1 0 0,0 1 0,1-1 0,0 0 0,10-5-877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9986,'112'-3'3545,"54"-20"-3033,36-12-336,58-9-216,25-8-8,35-1 16,11 2-8,0-5-16,-1 3-8,-12-2-104,-11-2-64,-12 6-248,-19-3-248,-23-20-969,-15 15-1527,-42-24 2087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40 7802,'-61'42'3746,"61"-42"-3740,0 1 0,0-1 0,0 0 0,0 0 0,0 0 0,0 0 0,0 0 0,0 0 0,0 0 0,0 1 0,0-1 0,0 0 0,0 0 0,0 0 0,0 0 0,0 0 0,0 0 0,0 1 0,0-1 0,0 0 0,0 0 0,0 0 0,0 0 0,0 0 1,0 0-1,0 0 0,0 0 0,0 1 0,0-1 0,0 0 0,0 0 0,1 0 0,-1 0 0,0 0 0,0 0 0,0 0 0,0 0 0,0 0 0,0 0 0,0 0 0,0 0 0,1 0 0,-1 1 0,0-1 0,0 0 0,0 0 0,0 0 0,0 0 0,0 0 0,0 0 0,1 0 0,-1 0 0,0 0 0,0 0 0,0-1 0,0 1 0,11 1-86,3-4-5,-1-2 1,1 1 0,-1-2 0,22-11-1,-19 8 89,0 2 0,25-9 0,-20 9 11,-14 4-13,1 1 1,0 0 0,0 0-1,-1 0 1,17 0 0,-23 2-4,0 1 0,0-1 0,0 1 0,0-1 0,0 1 0,-1-1 0,1 1 0,0-1 0,0 1 0,-1 0 0,1-1 0,0 1 0,-1 0 0,1 0 0,-1-1 0,1 1 0,-1 0 1,1 0-1,-1 0 0,1 0 0,-1 0 0,0 0 0,1 0 0,-1 0 0,0 0 0,0 0 0,0 0 0,0 0 0,0 0 0,0 0 0,0 1 0,-2 43-11,0-32 11,-2 24 90,-3-1 1,-1 1-1,-2-1 1,-27 67-1,36-100-67,0-2-12,0 0 0,1 0-1,-1 0 1,1 0 0,-1 0-1,1 1 1,0-1 0,-1 0 0,1 0-1,0 0 1,0 0 0,0 1-1,0-1 1,0 0 0,0 0-1,0 0 1,0 1 0,0-1 0,1 0-1,-1 0 1,0 0 0,1 0-1,-1 0 1,1 1 0,-1-1 0,1 0-1,0 0 1,-1 0 0,1 0-1,0-1 1,0 1 0,0 0-1,0 0 1,0 0 0,0-1 0,0 1-1,0 0 1,0-1 0,0 1-1,0-1 1,0 1 0,0-1 0,0 0-1,0 1 1,1-1 0,1 0-1,4 1 39,-1-1 0,1 1 0,0-2 0,0 1 0,0-1 0,10-2 0,22-8 182,-25 7-188,-1 0 1,1 1-1,-1 1 0,21-2 1,-33 4-52,0 0 0,0 0 0,0 0 0,1 0 1,-1 0-1,0 0 0,0 0 0,0 0 0,0 1 0,0-1 0,0 0 1,0 1-1,0-1 0,0 1 0,0-1 0,0 1 0,0-1 0,0 1 1,0 0-1,-1-1 0,1 1 0,0 0 0,0 0 0,-1-1 1,1 1-1,0 2 0,0-1-1,-1 0 1,1-1 0,-1 1-1,0 0 1,0 0 0,0 0-1,0 0 1,0 0 0,-1-1-1,1 1 1,-1 0 0,1 0-1,-1 0 1,0 1 0,-4 8-112,-1 0-1,0 0 1,-11 15 0,17-26 115,-19 21-574,16-19 220,0 1-1,0 1 1,0-1-1,0 0 0,1 1 1,-1-1-1,-2 6 1,4 0-563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11947,'1'-1'160,"21"-15"2446,-18 13-2801,0 1-1,-1 0 1,1 0 0,0 1-1,0-1 1,0 1-1,0-1 1,0 1-1,0 1 1,0-1-1,7 0 1,5 0-347,-8 0 18,0 0 0,1 1 0,-1 0 0,1 0 0,14 3 1,-22-3 458,1 1 0,-1-1 0,1 1 0,-1-1 1,0 1-1,0 0 0,1-1 0,-1 1 0,0 0 1,0 0-1,0 0 0,0 0 0,0 0 0,0 0 1,0 0-1,1 2 0,-1-1 72,0 0 0,-1 0 0,1-1 0,-1 1 0,1 0 0,-1 0 0,0 0 0,0 0 0,0 0 0,0 0 0,0 0 0,0 0-1,-1 0 1,1 0 0,-2 3 0,0 0 205,0 0-1,0-1 1,-1 1-1,1 0 0,-1-1 1,0 0-1,-1 1 1,-5 4-1,-12 19 955,1 1-303,9-14-596,0-1 0,2 2 0,0-1 0,1 1 1,0 0-1,-9 32 0,16-46-267,1 0 0,0-1 0,0 1 0,0 0 0,0-1 0,1 1 0,-1 0 1,0-1-1,1 1 0,-1 0 0,1-1 0,-1 1 0,1-1 0,0 1 0,0-1 0,0 1 1,0-1-1,0 1 0,0-1 0,0 0 0,0 0 0,0 1 0,1-1 0,-1 0 1,1 0-1,-1 0 0,0 0 0,1-1 0,0 1 0,2 1 0,4 1-2,1 0 0,-1 0-1,1-1 1,15 2 0,76 4 43,-66-6-37,31-2-136,-53 0-626,-21 4-957,-3 0 928,-11 6-94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9194,'-29'61'3401,"29"-60"-3294,-1 0 0,0 0 0,0 0 0,1 0 0,-1 0 0,0 0 0,0-1 0,0 1 0,0 0 0,0 0 0,0-1 0,0 1 0,-2 0 0,0 0-590,9-4-570,-4 5 1010,-1-1-1,1 1 0,-1 0 0,1-1 0,-1 1 0,0 0 0,1 0 1,-1 0-1,0 0 0,0 0 0,0 3 0,0-4 18,0 1 157,0 0-14,29 79 42,-20-59-64,-1 1 1,-1 0 0,6 29 0,-13-45-17,0 0-1,-1 0 1,0 0 0,0-1 0,-1 1 0,0 0 0,0 0-1,-3 9 1,-22 52 617,9-25-1373,11-36-799,1-6 607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8978,'6'8'2600,"8"-1"-2159,-20 4-922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3257,'-27'57'2578,"7"-20"834,18-33-3122,0-1-1,0 1 0,0-1 1,0 1-1,1 0 1,-1 0-1,0 4 0,0-4-256,1 1 0,0-1 0,0 1-1,1 0 1,-1 0 0,1-1 0,0 1-1,0 0 1,0 0 0,1-1-1,0 1 1,0 0 0,0-1 0,0 1-1,1 0 1,-1-1 0,1 0 0,1 1-1,-1-1 1,0 0 0,1 0-1,0 0 1,0-1 0,0 1 0,7 5-1,2 1-231,2 0-1,13 8 0,-18-14 51,-1 1-1,-1 0 0,1 1 0,-1-1 0,1 1 0,-2 1 0,1 0 0,-1-1 0,10 15 1,-16-20 43,1 1 1,0-1 0,0 0 0,-1 1 0,1-1-1,-1 1 1,0-1 0,1 1 0,-1-1 0,0 1-1,0-1 1,0 1 0,0 0 0,0-1 0,0 1-1,0-1 1,-1 1 0,1-1 0,0 1 0,-1-1-1,1 1 1,-1-1 0,0 0 0,1 1 0,-1-1-1,0 0 1,0 1 0,0-1 0,0 0 0,0 0 0,0 0-1,-2 2 1,-15 10-818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11979,'33'19'2338,"23"2"-5447,-31-12 2293,-22-8 641,1 1-188,-1-1 0,1 0 0,-1 1 0,1 0 0,-1 0 0,1 0 0,-1 0 0,4 4 0,-7-6 344,0 1 0,1-1 1,-1 1-1,0-1 0,0 1 1,0-1-1,1 1 0,-1-1 1,0 1-1,0-1 0,0 1 1,0 0-1,0-1 0,0 1 1,0-1-1,0 1 0,0-1 1,0 1-1,0 0 0,-1 0 1,-9 17 1310,8-17-1109,1 1 0,0 0 0,0 0 0,0 0 0,0 0 1,0 0-1,0 0 0,1 0 0,-1 3 0,-4 9 542,-10 5 153,9-2-576,6-14-278,-1 0 0,0-1 0,0 1 1,0 0-1,0-1 0,0 1 0,0-1 0,-1 0 0,0 1 0,1-1 0,-1 0 1,0 0-1,-2 2 0,-1 1-20,0 0 0,0 0 0,1 0 0,0 1 0,-4 6 0,6-11-54,1 1 1,0 0-1,0 0 1,0 0-1,0 0 1,0 1-1,0-1 1,1 0-1,-1 0 1,1 0-1,0 1 1,-1-1 0,1 0-1,0 0 1,0 1-1,0-1 1,1 0-1,0 4 1,4 2-394,-4-7 313,0 0 0,-1 0 0,1-1 0,-1 1 1,1 0-1,-1 0 0,1 0 0,-1 0 1,0 0-1,1 0 0,-1 0 0,0 0 0,0 0 1,0 0-1,1 0 0,-1 0 0,0 1 0,1 11-768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9658,'17'11'4077,"-14"-9"-4262,0-1 0,0 1 1,-1 0-1,1 0 0,-1 0 0,1 0 0,-1 0 0,0 1 0,0-1 0,0 1 1,0 0-1,3 5 0,-3-2-87,0 0 0,0 0 0,0 0 1,0 8-1,-1-9 365,-1-1 0,1 1 0,0-1 0,0 1 0,1-1 1,-1 0-1,1 0 0,0 0 0,0 1 0,4 4 0,1-2 190,0-1 0,1 0 0,0 0 0,0 0 0,0-1 0,0 0-1,1-1 1,0 0 0,0 0 0,0-1 0,0 0 0,0-1 0,16 2 0,-23-3-303,-1-1-1,0 1 1,0-1 0,0 1 0,1-1-1,-1 1 1,0 0 0,0 0 0,0-1-1,0 1 1,0 0 0,0 0 0,0 0-1,0 0 1,1 2 0,13 12-215,27 9-37,50 20-1,-32-19-2544,-35-16 1790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11082,'5'-1'4410,"-7"-3"-6227,13-2-81,40-17-3072,-36 16 4336,1 0-1,-1 0 0,1 2 1,0 0-1,1 1 0,28-4 1,-44 7 734,0 1 0,-1 0 0,1 0 0,0 0 0,-1 0 0,1 0 0,0 0 0,0 0 0,-1 0 0,1 0 0,0 0 0,-1 0 0,1 0 0,0 0 0,-1 1 1,1-1-1,0 0 0,-1 0 0,1 1 0,-1-1 0,1 1 0,-1-1 0,1 0 0,0 1 0,-1-1 0,1 1 0,-1-1 0,0 1 0,1-1 0,-1 1 1,1 0-1,-1-1 0,0 1 0,0-1 0,1 1 0,-1 0 0,0 1 100,0 0 0,-1-1 1,1 1-1,0 0 0,-1-1 0,0 1 0,1-1 1,-1 1-1,0-1 0,0 1 0,1-1 0,-1 0 1,-3 3-1,3-2-203,0 0 1,-1 0-1,1 0 1,0 0 0,0 0-1,0 0 1,0 1-1,1-1 1,-1 0-1,1 0 1,-1 1-1,1-1 1,0 0-1,0 1 1,0-1-1,0 0 1,0 1-1,0-1 1,1 0 0,-1 0-1,1 1 1,0-1-1,-1 0 1,1 0-1,0 0 1,0 0-1,0 0 1,1 0-1,-1 0 1,1 0-1,2 3 1,2 2-299,0-1-1,0 0 1,1-1-1,-1 1 1,1-1 0,0 0-1,15 6 1,21 6-422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8554,'29'17'5698,"3"-6"-3839,-12-4-1835,49 13-211,-52-16-430,1 1-1,33 14 0,-51-18 580,1-1-1,-1 0 1,1 0 0,-1 0-1,0 0 1,1 1 0,-1-1-1,1 0 1,-1 0 0,0 1-1,1-1 1,-1 0 0,0 1 0,0-1-1,1 1 1,-1-1 0,0 0-1,0 1 1,1-1 0,-1 1-1,0-1 1,0 0 0,0 1-1,0-1 1,0 1 0,1-1-1,-1 1 1,0-1 0,0 1-1,0-1 1,0 0 0,0 1-1,-1-1 1,1 1 0,0-1-1,0 1 1,0-1 0,0 1-1,0-1 1,-1 0 0,1 1-1,0-1 1,0 1 0,-1-1 0,1 0-1,0 1 1,0-1 0,-1 0-1,1 1 1,-1-1 0,-23 19-436,16-14 560,7-4-53,0 0-1,0 0 1,0 0-1,0 0 1,1 0-1,-1 1 1,0-1-1,1 0 1,-1 0-1,1 1 1,-1-1-1,1 0 1,0 1-1,0-1 1,-1 0-1,1 1 1,0-1-1,0 0 1,0 1-1,1-1 1,-1 0-1,0 1 1,0-1-1,1 0 1,-1 1-1,1-1 1,-1 0-1,1 0 1,-1 1-1,1-1 1,0 0 0,0 0-1,-1 0 1,2 1-1,2 3 108,0 0 0,0 0 0,1-1 0,0 1 0,-1-1 0,7 4 0,110 66 728,-115-71-1256,-1 0 0,1 1-1,-1 0 1,0 0 0,-1 1 0,10 9-1,-13-8-350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05:03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1624,'-15'2'328,"10"3"-264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9866,'22'4'4174,"10"8"-4629,-11-2 346,127 43-1158,-147-53 1331,0 1-1,0-1 1,0 0-1,0 1 1,0-1-1,0 1 1,0-1-1,0 1 1,0 0-1,0-1 1,0 1-1,0 0 1,0 0-1,0 0 1,-1-1-1,1 1 1,0 0-1,-1 0 1,1 0-1,-1 0 1,1 0-1,-1 0 1,1 1-1,-1-1 1,0 0 0,1 0-1,-1 0 1,0 0-1,0 0 1,0 1-1,0-1 1,0 0-1,0 2 1,0-1-4,0-1 1,0 1-1,0 0 1,0 0 0,0 0-1,1 0 1,-1-1-1,1 1 1,-1 0-1,1 0 1,0-1 0,0 1-1,-1 0 1,1-1-1,2 3 1,0-2-63,-1 1-1,1-1 1,0 0 0,0 0-1,0 0 1,0 0 0,0 0-1,0-1 1,1 1 0,4 0-1,39 9-75,-32-9 50,19 5-61,50 8-827,126 42 1,-209-57 832,1 1 1,-1-1-1,0 0 1,0 1 0,0-1-1,0 1 1,0-1 0,0 1-1,0-1 1,0 1 0,0 0-1,0 0 1,-1-1 0,1 1-1,0 0 1,0 0 0,-1 0-1,1 0 1,0 0 0,-1 0-1,1 1 1,-1-1-68,0 0 0,0-1 0,-1 1 0,1 0 0,0 0 0,-1 0 0,1-1 1,0 1-1,-1 0 0,1 0 0,-1-1 0,1 1 0,-1-1 0,0 1 0,1 0 0,-1-1 0,0 1 0,1-1 0,-1 1 1,0-1-1,1 1 0,-1-1 0,0 0 0,0 0 0,0 1 0,1-1 0,-3 0 0,-17 7-1117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9746,'32'-1'4828,"-21"0"-4784,1 0 1,-1 1-1,1 1 1,18 3-1,-29-4-101,0 1-1,0-1 1,0 0-1,0 1 0,0-1 1,0 1-1,-1-1 0,1 1 1,0-1-1,0 1 0,0 0 1,-1-1-1,1 1 0,-1 0 1,1 0-1,0-1 0,-1 1 1,1 0-1,-1 0 0,1 0 1,-1 0-1,1 1 1,2 23-171,-3-23 267,0 1 0,0 0 0,0 0 0,1 0 0,-1-1 0,1 1 0,1 3 0,0-2 20,1 0 0,0-1-1,0 1 1,0-1 0,0 0 0,0 0 0,5 3-1,12 13-373,-19-19 189,-1 1 1,0 0-1,1-1 1,-1 1-1,0-1 1,1 1-1,-1 0 1,0-1-1,0 1 1,0 0-1,0-1 1,1 1-1,-1 0 1,0-1-1,0 1 1,0 0-1,0-1 1,-1 1-1,1 1 1,0 3-838,-1 13 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6409,'0'1'268,"0"0"-1,0 0 0,0 1 0,0-1 0,0 0 1,0 0-1,1 0 0,-1 1 0,0-1 1,1 0-1,-1 0 0,1 0 0,-1 0 1,1 1-1,-1-1 0,1 0 0,0 0 0,0 0 1,-1 0-1,2 1 0,0-1-69,1 1-1,-1-1 1,0 1 0,1-1-1,-1 0 1,1 0 0,-1 0-1,1 0 1,2 0-1,8 2-198,1-2 0,-1 0 0,16 0 0,-18-1 362,42 0-261,-31-1-85,1 1 1,-1 1 0,0 1 0,0 1 0,30 8-1,-36-7 39,-14-4-45,0 1 1,1-1-1,-1 1 1,0-1-1,0 1 1,1 0-1,-1 0 1,0 0-1,0 0 1,0 1-1,0-1 1,0 0-1,0 1 1,2 3-1,1 0-81,1 1 0,-1-1-1,1 0 1,0 0 0,0 0-1,1-1 1,-1 0 0,11 4-1,6 5-545,9 3-542,-3-9 479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11498,'-9'12'4273,"6"4"-2944,-4-3-1561,7-1-377,13 4-583,20 4-480,14-14 1048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10994,'-5'9'3961,"24"5"-3257,20 6-488,8-6-504,7-1-104,-2 6-216,-19-19-40,-3 9 120,4 5 168,-19-12 232,2 11 80,-4 1-112,-12-5-384,15 16-2569,-8-1 2161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9810,'3'7'3465,"3"-4"-2881,5 4-504,5-4-224,1-3-24,6 3-112,1 2-8,1 3 88,3 2 88,-7 0 144,4-3 56,-2 13 32,-2 3 0,11 3-32,-10-9-32,1 1-216,23 5-512,14-3 448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7066,'7'18'3664,"-1"-16"-743,3 1-2161,15 0-816,4-3-112,15 6-224,-3-3-240,0-3-584,6 4-209,-14-4-23,10 6 168,0 7 415,-4 13 65,1 8 600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8778,'8'10'3601,"-8"-1"-2185,10 0-944,9 2-712,3-1-72,6 0-88,5-1-32,1 1 56,3 2 112,3-4 192,-8 5 72,7-1 48,-3-4 0,3-2-352,7 3-569,-6-15 561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7386,'3'16'3496,"0"-6"-759,17 6-2345,6-3-336,6 2-72,-2-2-64,2-3-120,-3 1-32,2-4-24,2 0 0,-5-1-56,2 4-56,-3-2-409,1 8-639,2 7 936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5409,'0'-3'3921,"18"2"-3529,5 2-184,57 14 40,-46-5-8,16 1-88,5 6-48,-7-1-40,-4-9-8,-3-4-88,-2-3-144,-6-3-632,-5 2-568,-5 1 832,-7-1-489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11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2510 199 4345,'-6'-1'296,"1"0"0,0 0 1,0 0-1,0-1 0,0 1 0,0-1 0,1-1 1,-1 1-1,1-1 0,-7-4 0,6 4-61,3 1-172,0 0 1,0 0 0,-1 0 0,1 0 0,0 0-1,1 0 1,-1 0 0,-1-3 0,2 4-67,1 0 1,-1 1-1,1-1 1,0 1 0,0-1-1,-1 0 1,1 1-1,0-1 1,0 0-1,0 1 1,-1-1-1,1 0 1,0 1 0,0-1-1,0 0 1,0 0-1,0 1 1,1-1-1,-1 0 1,0 1-1,0-1 1,0 0 0,1 1-1,-1-1 1,0 0-1,1 0 1,-1 0-16,1 1 1,-1 0-1,0-1 1,0 1 0,1 0-1,-1-1 1,0 1-1,0-1 1,0 1-1,0 0 1,0-1-1,0 1 1,1-1-1,-1 1 1,0-1 0,0 1-1,0 0 1,0-1-1,-1 1 1,1-1-1,0 1 1,0-1-1,0 1 1,0 0 0,0-1-1,0 1 1,-1-1-1,1 1 1,0 0-1,0-1 1,-1 1-1,1-1 1,-17-13-494,-26-9 421,42 23 101,-31-13 1108,-62-16-1,25 9-778,50 15-331,1 1 0,-1 0 0,1 2 0,-25-1 0,-77 5 13,64 0-20,-39 5 47,-1 4 0,-127 32 0,133-27 140,47-9-78,-83 24 1,72-12-101,2 1 1,1 3-1,0 2 1,-87 59-1,107-61-11,-78 53 7,-3 5-6,80-55-1,-12 8 0,5-9-8,2 2 1,1 2-1,1 1 0,-43 48 1,68-66 1,1 0 1,0 1 0,0 1 0,2-1 0,-1 1 0,2 1 0,-8 23 0,-21 110-31,14-51 25,-33 88 9,-20 94 8,54-165 56,6 0 1,5 1 0,5 0 0,13 145 0,2-113-46,-5-39 18,38 193 0,-36-267-24,58 292 34,-58-264-13,3-2 1,30 94-1,-29-119 48,2-1 0,2-1 0,1 0 0,1-1 0,40 52 0,54 71 335,73 87-47,-167-222-357,124 132 23,-115-125-21,2-2 0,1-1 0,43 27 1,-16-20 36,2-2 0,101 35 0,-121-51-28,1-2 1,-1-1-1,2-2 0,-1-2 0,1-2 0,0-2 1,52-3-1,-46-1 2,-23 2-4,0-1 1,0-1-1,0-2 1,0 0-1,44-14 0,-38 4 51,-1-2 0,0-1-1,-1-1 1,-1-2 0,30-28 0,12-7 210,-14 10-12,-1-3-1,-3-1 1,-2-4 0,-2-1-1,68-103 1,34-79 156,-119 182-289,-2-1 1,31-88-1,-20 18 109,16-44 149,-30 100-229,-3-1 0,-4 0 0,18-132 0,-19-66 228,-25-406 1,3 569-336,0-24 63,-36-203 0,26 267-74,-2 0 1,-3 2 0,-3 0 0,-3 2 0,-2 1 0,-3 1 0,-3 1 0,-2 2-1,-79-95 1,48 78-476,-4 2 0,-2 4 0,-144-102 0,153 129-1016,10 10 606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6065,'0'-2'3465,"19"7"-2729,18 6-280,45 15 0,-40-16-272,-3-10-128,0 0-216,3-3-160,-2-4-576,0 1-568,-11 6 920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6649,'3'3'3169,"1"0"-760,7-2-2009,2 2-368,8-3-272,0-4-176,6 0-721,1-4-727,2 8 1192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8514,'7'18'3120,"9"-5"-2455,-2-2-465,11 5-400,-4-10-192,-1-5-529,3 5-399,0-5-1008,6 11 1423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9066,'17'16'2673,"28"3"-3146,-2-18-591,19-5-1000,8-5 1408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6417,'23'10'1633,"5"-3"-1977,9-2-40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9186,'8'6'3073,"-1"-6"-2449,15 3-1472,4-2-273,7-1-239,4-1-240,-1-2 1064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8778,'6'3'3593,"-3"3"-1521,19 2-2520,-2 2-472,19 1-473,-5-7-327,5 2-864,1-5 1551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8114,'21'19'2936,"-8"-3"-2103,2-12-929,5 5-121,-16-9-103,15 5-80,5 11 0,1-6 40,8 2 208,3-2 80,12 6 72,1-3-8,-1-3-184,-4 1-272,-17-8-1464,-1 3 1287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9738,'16'23'3609,"7"-2"-2857,7-1-608,17-1-712,7-4-192,-4-10-609,0-3-399,-14-4-976,-8 1 1647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7906,'19'0'3344,"-15"4"-1919,-2-1-713,19 2-696,-2 2-16,10-4-32,8 1-48,3 0-144,2-2-64,7 2-104,-6 0-80,-5-1-209,-4 3-207,-11 1-736,-2 3-689,-10 6 1465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50 152,'6'-38'104,"-5"37"0,2 2 448,-3-2-96,0-1 72,-1 1-63,-1-1-193,1 1-96,-1 0-216,2-1-256,0 1 200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8298,'7'10'3296,"5"-5"-2167,5-1-617,10 3-512,2-2 0,7-2-16,2-3-8,1 0-16,2 0-32,-2 1-168,-1 2-152,-2 0-433,-5-2-263,-2 6-632,-7 1-737,-7-3 1609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7850,'5'13'3056,"7"4"-2103,-2-8-529,10 1-424,0 3 16,2-9-40,4 6-96,5-1-337,7-4-247,2 1-808,0-6-872,18 2 1535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197 328 3929,'0'0'98,"0"0"-1,0 1 1,0-1 0,0 0 0,0 0 0,0 1-1,0-1 1,1 0 0,-1 0 0,0 1 0,0-1 0,0 0-1,0 0 1,0 1 0,0-1 0,0 0 0,1 0-1,-1 0 1,0 0 0,0 1 0,0-1 0,1 0-1,-1 0 1,0 0 0,0 0 0,0 0 0,1 1-1,-1-1 1,0 0 0,0 0 0,0 0 0,1 0-1,-1 0 1,0 0 0,0 0 0,1 0 0,-1 0-1,0 0 1,1 0 0,14-4 1728,14-10-860,-27 13-779,2-2-92,1 0 1,-1 0-1,0-1 1,0 1-1,-1-1 1,1 1-1,-1-1 1,0-1-1,0 1 1,0 0-1,0-1 1,-1 1-1,0-1 1,0 0-1,0 1 1,0-1-1,-1 0 1,0 0-1,0 0 1,0-1-1,-1 1 1,1-8-1,-1 4-11,-1-1-1,0 1 0,0-1 1,-1 1-1,0-1 0,-1 1 1,0 0-1,0 0 0,-1 0 1,0 1-1,-7-13 0,10 20-76,-6-10 66,-1 0 0,0 0 1,-18-17-1,24 26-61,-1 0 0,1 0 0,-1-1 0,0 2 0,0-1 1,0 0-1,0 1 0,0-1 0,0 1 0,0 0 0,0 0 1,0 0-1,-1 0 0,1 1 0,0-1 0,-1 1 0,1 0 0,0 0 1,-1 0-1,1 0 0,-5 2 0,-3 1 9,1 1 0,-1 0 0,1 1 0,0 0 0,1 1-1,-16 11 1,18-12-48,1 0-1,-1 0 1,1 1-1,1 0 1,-1 0-1,1 1 0,0 0 1,1-1-1,-7 13 1,11-19 7,0 0 1,0 1-1,0-1 1,-1 0-1,1 0 1,0 0-1,0 0 1,0 0-1,0 0 1,0 1-1,0-1 0,-1 0 1,1 0-1,0 0 1,0 0-1,0 1 1,0-1-1,0 0 1,0 0-1,0 0 1,0 1-1,0-1 1,0 0-1,0 0 1,0 0-1,0 1 1,0-1-1,0 0 1,0 0-1,0 0 0,0 1 1,0-1-1,0 0 1,0 0-1,0 0 1,1 0-1,-1 1 1,0-1-1,0 0 1,0 0-1,0 0 1,0 0-1,0 0 1,1 1-1,-1-1 1,0 0-1,0 0 1,0 0-1,0 0 1,0 0-1,1 0 0,10-4-2829,-10 3 2646,10-3-981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82 101 1016,'15'-43'735,"-15"41"-661,1 1 1,-1-1-1,0 0 0,1 0 0,-1 0 1,0 1-1,0-1 0,0 0 0,0 0 1,0 0-1,0 1 0,-1-1 0,1 0 1,-1 0-1,1 0 0,-1 1 0,0-1 1,1 0-1,-1 1 0,-2-3 1,-2-5 590,5 9-636,0-1 1,0 1 0,0-1 0,0 1 0,0 0 0,0-1-1,0 1 1,0-1 0,0 1 0,-1 0 0,1-1 0,0 1-1,0 0 1,0-1 0,-1 1 0,1 0 0,0-1 0,-1 1-1,1 0 1,0-1 0,-1 1 0,1 0 0,0 0 0,-1 0-1,1-1 1,0 1 0,-1 0 0,1 0 0,-1 0 0,1 0-1,0 0 1,-1 0 0,1-1 0,-1 1 0,1 0 0,0 0-1,-1 0 1,1 0 0,-1 1 0,1-1 0,0 0 0,-1 0-1,1 0 1,-1 0 0,1 0 0,0 0 0,-1 1 0,1-1-1,-1 0 1,1 0 0,0 1 0,0-1 0,-1 0 0,0 1-1,-13 21 656,12-17-622,-6 9 134,1 0-1,1 1 1,1-1-1,0 1 1,1 0 0,0 0-1,-1 18 1,-3 110 661,7-91-476,1-22-4,1-1 1,2 1-1,11 53 1,-9-63-312,0 0 1,2-1-1,0 0 0,2 0 1,0-1-1,12 20 0,-19-35-61,0 0-1,0-1 0,1 1 0,-1 0 0,1-1 0,0 1 0,0-1 0,0 0 0,0 0 1,0 0-1,0-1 0,0 1 0,0-1 0,1 1 0,3 0 0,3 0 21,0-1 1,0 0-1,19 0 0,-19-1-699,0 0 1,-1 1-1,17 3 0,-19-3-191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2224,'-30'43'1097,"50"-28"-241,-2 2-256,-5-5-232,17-1-56,-20-11-184,9-6-24,-2-2-16,-19-11 0,28 10-24,-10-4-24,7 3-536,-11-6 376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34 3505,'-1'-3'238,"0"0"1,0 0 0,0 0 0,0 0-1,0 0 1,-1 0 0,1 1-1,-1-1 1,0 0 0,-2-2 0,4 5-184,-1 0 1,1 0-1,0 0 1,-1 1-1,1-1 0,-1 0 1,1 0-1,0 0 1,-1 0-1,1 0 1,-1 0-1,1 1 1,0-1-1,-1 0 1,1 0-1,0 0 1,-1 1-1,1-1 1,0 0-1,0 1 1,-1-1-1,1 0 1,0 1-1,0-1 0,-1 0 1,1 1-1,0-1 1,0 0-1,0 1 1,0-1-1,0 0 1,-1 1-1,1-1 1,0 1-1,0-1 1,0 0-1,0 2 1,-8 24 282,6-19-153,-1 2-85,1 1 1,0 0-1,1-1 1,0 1 0,0 0-1,1 0 1,0 0-1,1 0 1,0 0-1,1-1 1,5 20-1,5 4 109,0 0 0,19 31-1,-8-16-25,23 52 36,-36-71 158,7-35-375,1 1 0,0 0 0,0 1-1,0 1 1,0 0 0,0 2 0,29 0 0,-36 2-3,-1 1 0,1 0 0,-1 0 0,18 7 0,-24-7 6,-1-1 0,1 1 0,-1 0 0,0-1 0,0 1 0,0 1 0,0-1 0,0 0 0,0 1 0,-1-1 0,1 1 0,-1 0 0,0 0 0,0 0 0,0 0 0,3 7 0,-5-9 13,1 0 0,-1 0 0,0 1 0,0-1 1,1 0-1,-1 1 0,0-1 0,0 0 0,0 1 0,0-1 1,-1 0-1,1 1 0,0-1 0,-1 0 0,1 0 0,-1 1 1,1-1-1,-1 0 0,0 2 0,-1 0 42,0-1-1,-1 1 1,1 0-1,0-1 1,-1 0-1,0 1 1,-4 2-1,0-1 46,0 0 1,0 0-1,0-1 1,-1 0-1,1 0 1,-9 2-1,-97 8 372,1 1-396,105-13-82,6-1 0,0 0 0,1 0 0,-1 1 0,0-1 1,0 0-1,0 0 0,0 0 0,0 1 0,0-1 0,0 1 0,1-1 0,-1 0 1,0 1-1,0-1 0,0 1 0,1 0 0,-1-1 0,0 1 0,1 0 1,-1-1-1,1 1 0,-1 0 0,0 0 0,1 0 0,-2 0-36,1 0 0,0-1 0,-1 1 0,1-1 0,-1 0 0,1 0 0,0 1 0,-1-1 0,1 0 0,-1 0 0,1 0 0,-1 0 0,1-1 0,-2 1 0,-2-1-791,21 3-24,10 0 205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16 227 4929,'3'2'233,"0"0"-1,0 0 1,0 1 0,-1-1-1,1 0 1,-1 1 0,1 0-1,-1 0 1,0-1 0,0 1-1,2 6 1,14 39 522,-17-41-716,1-2-21,-1 0 0,0 1 0,1-2 0,0 1 0,0 0 0,0 0 0,1 0 0,5 7 0,-7-11-35,0 0 1,0-1-1,1 1 1,-1 0-1,0-1 1,0 1-1,0-1 1,1 1-1,-1-1 1,0 1-1,1-1 1,-1 0 0,0 0-1,1 0 1,-1 0-1,0 0 1,1 0-1,-1 0 1,0 0-1,1 0 1,-1 0-1,0-1 1,3 0 0,-2 0-34,0 1 0,0-1 1,0 0-1,0 0 1,1 0-1,-1-1 1,-1 1-1,1 0 0,0-1 1,3-2-1,-4 2 3,0 0 0,0 0 0,0-1 0,0 1 0,-1 0 0,1 0 0,-1 0 0,1-1 0,-1 1 0,0 0 0,0 0 0,0-1 0,-1-3 0,-6-31-408,-19-31-37,17 46 399,-10-35 0,16 43 91,-1 0 0,-1 0 0,-9-19 0,10 26 18,1 1-1,-1 1 1,0-1-1,0 0 1,0 1-1,-1 0 1,0 0-1,0 0 1,-7-4-1,1 3 63,6 8-21,7 18-36,2-1-132,-6-7 63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0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89 1736,'7'-45'3210,"-10"12"-2726,-1 22 140,0 13-174,-5 16 286,6-12-324,0-2-195,1 0 0,-1 0 0,-1 0 0,1 0 0,-8 6 0,9-8-140,-1 0-1,1 0 0,-1 1 0,1 0 0,0-1 1,-1 1-1,1 0 0,1 0 0,-1 0 1,0 0-1,1 0 0,0 0 0,-1 1 1,1-1-1,0 0 0,0 5 0,0 8 55,1 0 0,1 1-1,0-1 1,1 0 0,1 1-1,7 26 1,-9-40-118,0 0 0,0-1 0,0 1 0,0 0 0,0-1 0,0 1 0,1-1 0,3 5 0,-5-7-7,1 1 0,0-1 0,0 1 0,0-1 0,0 1 0,0-1 0,0 1 0,-1-1 0,1 0 0,0 0 0,0 0 0,0 1 0,0-1 0,0 0 0,0 0 0,0 0 0,0 0 0,0 0-1,0-1 1,0 1 0,0 0 0,0 0 0,0-1 0,0 1 0,1-1 0,3-1 13,-1 1 1,1-1-1,-1 0 0,0-1 1,0 1-1,0-1 0,0 0 1,0 0-1,-1 0 0,7-7 0,-5 4-5,-1 0 0,0 0 0,-1-1 0,0 1-1,0-1 1,0 0 0,1-7 0,-2 7-8,1 1 1,0 0 0,0-1-1,7-9 1,-3 4-8,-7 12 0,0 0 0,1 0 1,-1-1-1,0 1 0,0 0 0,1 0 0,-1-1 1,0 1-1,0 0 0,1 0 0,-1 0 0,0 0 1,1-1-1,-1 1 0,0 0 0,0 0 1,1 0-1,-1 0 0,0 0 0,1 0 0,-1 0 1,0 0-1,1 0 0,-1 0 0,0 0 1,1 0-1,-1 0 0,0 0 0,1 0 0,-1 0 1,0 1-1,1-1 0,-1 0 0,0 0 1,0 0-1,1 0 0,-1 1 0,0-1 0,1 0 1,-1 0-1,0 0 0,0 1 0,0-1 1,1 1-1,16 20-21,13 33 8,50 86-5,-13-27 188,-64-106-124,0 1 1,0 0 0,-1-1 0,0 1 0,0 0 0,-1 1 0,0 9 0,1 2 68,-1-14-52,-1 0 0,0 0-1,0 0 1,-1 0 0,1 0 0,-1 0 0,-1 0 0,1 0-1,-1-1 1,0 1 0,-1 0 0,1-1 0,-1 1 0,0-1-1,-6 8 1,1 1 117,5-10-114,0 0 0,0 0 0,0 0 0,-1-1 0,1 1 0,-1-1 0,0 0 0,0 0 0,0 0 0,0-1 0,-6 3 1,-6 4 139,-8 6 186,-2-1 1,1-1-1,-34 12 1,45-20-331,0-1 1,0 0-1,-1-1 1,1-1 0,0 0-1,-1-1 1,0-1 0,-19-1-1,30 1-61,0-1 0,1 1 0,-1-1 0,0 0 1,1 0-1,-1-1 0,-3-1 0,6 3-24,0-1 1,0 1-1,1-1 1,-1 0-1,0 1 1,1-1-1,-1 0 1,0 1-1,1-1 1,-1 0 0,1 0-1,-1 0 1,1 1-1,0-1 1,-1 0-1,1 0 1,0 0-1,-1 0 1,1 0-1,0 0 1,0 0-1,0 0 1,0 0-1,0 1 1,0-1-1,0 0 1,0 0 0,0 0-1,1 0 1,-1 0-1,0 0 1,1 0-1,-1-1 1,10-25-2985,21-43 0,-5 23 1461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1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28 1512,'-47'-21'3620,"44"19"-3459,3 2-83,0 0 1,0-1-1,0 1 1,-1 0-1,1 0 1,0-1-1,0 1 0,0 0 1,0 0-1,-1-1 1,1 1-1,0 0 1,0 0-1,0 0 0,-1 0 1,1-1-1,0 1 1,0 0-1,-1 0 0,1 0 1,0 0-1,-1 0 1,1 0-1,0 0 1,0 0-1,-1 0 0,1-1 1,0 1-1,-1 0 1,1 1-1,0-1 1,0 0-1,-1 0 0,1 0 1,0 0-1,-1 0 1,1 0-1,0 0 1,0 0-1,-1 0 0,1 1 1,0-1-1,0 0 1,0 0-1,-1 0 1,1 0-1,0 1 0,0-1 1,0 0-1,-1 1 1,-23 28 462,22-27-507,-1 1-1,1-1 1,-1 1 0,1-1 0,0 1-1,0 0 1,1 0 0,-1 0 0,0 0 0,1 0-1,0 0 1,0 1 0,0-1 0,0 0-1,0 1 1,1-1 0,-1 0 0,1 5 0,-1 14 191,2 1 0,3 29 1,-4-51-220,1 0 0,-1 1 0,1-1 1,-1 0-1,1 0 0,0 0 0,-1 0 0,1 0 1,0 0-1,0 0 0,0-1 0,-1 1 1,1 0-1,0 0 0,0-1 0,0 1 0,0 0 1,1-1-1,-1 1 0,1 0 0,-1-1-1,-1 0 0,1 0 0,-1 1 0,1-1-1,0 0 1,-1 0 0,1 0 0,-1 0 0,1 0 0,0 1 0,-1-1-1,1 0 1,-1 0 0,1 0 0,-1-1 0,1 1 0,0 0-1,-1 0 1,1 0 0,-1 0 0,1-1 0,-1 1 0,1 0-1,0 0 1,-1-1 0,1 1 0,-1 0 0,0-1 0,1 1-1,-1-1 1,1 1 0,-1 0 0,1-1 0,-1 1 0,0-1-1,1 1 1,-1-1 0,0 1 0,1-2 0,22-51 308,5-4-206,-16 38-122,-11 18 14,-1 1-1,0 0 0,0-1 0,1 1 1,-1 0-1,0 0 0,1-1 0,-1 1 0,0 0 1,1 0-1,-1 0 0,0-1 0,1 1 0,-1 0 1,1 0-1,-1 0 0,0 0 0,1 0 1,-1 0-1,1 0 0,-1 0 0,0 0 0,1 0 1,-1 0-1,1 0 0,-1 0 0,0 0 1,1 0-1,-1 0 0,0 1 0,1-1 0,-1 0 1,1 0-1,-1 0 0,0 1 0,1-1 0,-1 0 1,0 0-1,0 1 0,1-1 0,-1 0 1,0 1-1,0-1 0,1 1 0,80 104-112,-53-71 220,0 2 0,44 78 0,-69-107-4,0 1 0,0-1 0,-1 1 0,0 0 0,0 0 0,-1 0 0,0 0 0,-1 0 0,1 0 0,-1 0 0,-1 0 0,0 0 0,0 0 0,0 0 0,-1-1 0,0 1 0,-1 0 0,0-1 0,0 1 0,0-1 0,-1 0 0,0 0-1,-1 0 1,1-1 0,-1 1 0,-1-1 0,1 0 0,-1-1 0,0 1 0,0-1 0,-1 0 0,1-1 0,-1 0 0,0 0 0,0 0 0,-11 3 0,-5 1 73,1-2 0,-1 0 0,-44 4 0,14-1-27,51-9-150,1 0 0,0 0 0,0 0 0,-1 0 0,1 0 0,0 0 0,0-1 0,-1 1 0,1 0 0,0 0 0,0-1 0,0 1 0,0-1 0,0 1 0,0-1 0,0 0 0,0 1 0,0-1 0,0 0 0,0 0 0,0 0 0,0 0 0,0 0 0,0 0 0,1 0 0,-1 0 0,0 0 0,1 0 0,-1 0 0,1 0 0,-1-2 0,5-47-969,-3 42 661,0 1 0,1-1-1,0 1 1,0-1 0,0 1 0,6-11-1,1-3-360,9-34-218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2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73 314 4689,'-3'-6'1366,"2"4"-1276,0 1 1,1-1-1,-1 1 0,1-1 0,-1 1 0,1 0 1,0-1-1,0 0 0,-1 1 0,1-1 0,0 1 1,0-1-1,0 1 0,1-1 0,-1 1 0,0-1 1,1 1-1,-1-1 0,1 1 0,-1-1 0,1 1 1,1-2-1,13-34 32,-10 27-83,-1 0 1,0 0-1,-1 0 1,0 0-1,2-17 0,4 8 116,-4 12 59,-8 4 394,0 3-494,1 0 0,-1 1 0,0-1 0,0 1 0,1-1 0,-1 1 0,1 0 0,-1 0 0,1 0 0,-1 0 0,1 1 0,-4 2 0,-33 24 604,24-15-408,12-11-275,1 1 1,-1-1-1,1 1 1,0 0-1,0 0 1,0 0-1,0 0 1,0 1-1,1-1 1,-1 0-1,1 1 1,0-1-1,0 1 1,0-1-1,1 1 1,-1 4 0,0-2-14,1 0 1,0 0 0,0 0 0,0 0 0,1 0 0,0 0 0,0 0 0,1 0 0,2 7 0,-3-11-18,1 0 0,-1 0 0,1 1 0,0-1 0,-1 0 0,1-1 0,0 1 0,0 0 0,0 0 0,1-1 1,-1 1-1,0-1 0,1 0 0,-1 0 0,1 0 0,-1 0 0,1 0 0,-1 0 0,1-1 0,0 1 0,-1-1 0,1 0 0,0 0 0,-1 0 0,1 0 0,0 0 0,-1-1 0,1 1 0,0-1 0,-1 1 0,6-3 0,9-6 17,29-18-1488,-44 25 1230,1 0-1,-1 0 1,1 0-1,-1 0 1,0-1-1,0 1 1,0-1 0,0 1-1,0-1 1,-1 0-1,1 0 1,-1 0 0,2-4-1,0-6-594,-2 8 540,0 0 1,0 0 0,0 0 0,0 0-1,1 0 1,0 0 0,0 1-1,1-1 1,-1 1 0,1-1 0,0 1-1,4-5 1,-6 8 296,0 1-1,0-1 1,-1 0-1,1 1 0,0-1 1,-1 0-1,1 1 1,-1-1-1,1 0 1,-1 0-1,1 0 1,-1 1-1,0-1 1,1 0-1,-1 0 1,0 0-1,0 0 1,1 0-1,-1 0 0,0 0 1,0 0-1,0 0 1,0 0-1,0 1 1,-1-3-1,1 2 39,0 0 0,0 0-1,0-1 1,0 1-1,0 0 1,0 0 0,0-1-1,1 1 1,-1 0 0,0 0-1,1 0 1,-1-1-1,1 1 1,-1 0 0,2-1-1,3-7 750,-5 9-736,0 0 0,0-1 0,1 1 0,-1-1 0,0 1 0,0-1 0,1 1 0,-1 0 0,0-1 0,0 1 0,1-1 0,-1 1 0,0 0 0,1-1 0,-1 1 0,1 0 0,-1 0 0,0-1 0,1 1 0,-1 0 0,1 0 0,-1 0 0,1-1 0,1 2 26,0 0-1,-1 0 0,1 0 1,-1 0-1,0 0 1,1 0-1,-1 0 0,0 1 1,0-1-1,2 3 1,2 1 152,-1 0 0,1 1 1,-2-1-1,1 1 0,0 0 1,-1 0-1,0 1 0,-1-1 1,1 0-1,-1 1 0,-1-1 1,3 14-1,-4-20-220,0 0 0,0 0 0,0 0 1,0 0-1,0 0 0,0 0 0,0 0 0,0 0 0,0 1 0,0-1 1,0 0-1,0 0 0,0 0 0,0 0 0,0 0 0,0 0 0,0 0 1,0 0-1,0 0 0,0 1 0,-1-1 0,1 0 0,0 0 0,0 0 1,0 0-1,0 0 0,0 0 0,0 0 0,0 0 0,0 0 0,0 0 1,0 0-1,0 0 0,-1 0 0,1 0 0,0 0 0,0 1 1,0-1-1,0 0 0,0 0 0,0 0 0,0 0 0,0 0 0,-1 0 1,1 0-1,0 0 0,0 0 0,0 0 0,0 0 0,0-1 0,0 1 1,0 0-1,-1 0 0,-8-4 397,-11-12-23,18 13-234,1 3-136,0-1 1,0 0 0,0 0 0,0 0 0,0 0 0,0 0 0,0 0 0,1 0-1,-1 0 1,0 0 0,1 0 0,-1-1 0,1 1 0,-1 0 0,1 0-1,0 0 1,0-1 0,-1 1 0,1 0 0,0 0 0,0-3 0,1 1-12,-1 0 0,1 1 1,0-1-1,0 1 0,0-1 0,0 1 1,0 0-1,1-1 0,-1 1 1,3-2-1,4-6-17,0 1-1,1 1 1,15-13-1,-22 20 7,9-7-25,-1-1 1,0 0-1,9-12 0,-15 17-254,-1 0 0,1 0 1,0 0-1,1 0 0,-1 1 1,1 0-1,0 0 0,-1 0 1,7-3-1,13-10-834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59 3305,'0'-4'532,"0"1"0,0-1 0,0 1 0,0-1 0,0 0 0,1 1 0,0-1 0,0 1 0,0-1 0,0 1 1,2-6-1,-2 9-451,-1-1-1,1 0 1,-1 1 0,1-1 0,-1 0 0,1 1 0,-1-1 0,1 0 0,-1 1 0,1-1 0,0 1 0,-1-1 0,1 1 0,0 0 0,0-1-1,-1 1 1,1 0 0,0-1 0,0 1 0,0 0 0,-1 0 0,1 0 0,2 0 0,-2 0-36,1 0 0,0 1 0,0 0 0,0 0 0,0-1 0,0 1 1,-1 0-1,1 0 0,0 0 0,-1 1 0,1-1 0,-1 0 0,1 1 0,-1-1 0,2 3 0,5 4 5,-1 0-1,0 1 0,-1 1 0,0-1 0,0 1 1,-1 0-1,0 0 0,-1 1 0,5 15 0,-2-1 144,-1 1 0,-1 0-1,-2 1 1,0-1-1,-2 0 1,-1 1 0,-1-1-1,-1 1 1,-1-1-1,-2 0 1,-9 33 0,9-45-54,-63 178 1125,66-189-1254,0 5 9,-1 0 0,-1-1 0,1 1-1,-1-1 1,0 0 0,-1 0 0,0-1 0,0 0-1,0 1 1,-1-1 0,-7 6 0,-9 10 60,16-15-72,4-7-135,2-2-379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5961,'-25'63'2137,"24"-43"-1609,1-10-248,7 15 8,-4-12 32,13 8-80,-3-9-120,-5-4-24,7-2-8,-2-9 0,0-4-8,3-9-16,1-5-408,2 5-672,1-4 664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14 362 2905,'48'42'1568,"-47"-41"-1514,0 0 0,0 0 0,0 0-1,0-1 1,0 1 0,0 0 0,1-1 0,-1 1 0,0-1 0,0 0 0,1 1-1,-1-1 1,0 0 0,0 0 0,1 1 0,-1-1 0,0 0 0,1-1 0,-1 1 0,0 0-1,1 0 1,-1 0 0,0-1 0,0 1 0,1-1 0,-1 1 0,0-1 0,0 1-1,0-1 1,0 0 0,1 1 0,-1-1 0,0 0 0,0 0 0,-1 0 0,1 0-1,0 0 1,0 0 0,0 0 0,-1 0 0,1 0 0,0 0 0,-1-1 0,1 1-1,-1 0 1,1 0 0,-1-1 0,0 1 0,1-2 0,1-7 39,2 0 0,7-17 0,3-10 25,17-37 385,-24 1 323,-6 67-755,-1 0 1,1 0 0,-1 0-1,0 0 1,-1 0 0,1 0-1,-1 0 1,-1 1 0,1-1-1,-1 0 1,0 0 0,0 1 0,0-1-1,-1 1 1,0 0 0,0 0-1,-1 0 1,1 0 0,-1 0-1,0 1 1,0-1 0,-1 1 0,1 0-1,-1 1 1,0-1 0,0 1-1,0 0 1,-7-3 0,11 5-67,1 0 0,-1 1 0,0 0 0,0-1 0,0 1 0,1-1 0,-1 1 0,0 0 0,0 0 0,0-1 0,0 1 0,0 0 0,1 0 0,-1 0 0,0 0 0,-1 0 0,-4 11 32,-1 8-35,-3 6-12,7-19 10,1 0 0,-1 0 0,1 0-1,-5 6 1,2-6 2,2-2 0,0 0 0,1 0 1,-1 0-1,1 0 0,-1 1 1,1-1-1,1 1 0,-1-1 1,1 1-1,-1 0 0,1 0 1,0 7-1,-6 42 28,3-27-20,1 1 1,2-1 0,2 50-1,0-68-7,1 0 0,0 0 0,0 0-1,1 0 1,0 0 0,1-1 0,0 0-1,0 1 1,1-1 0,-1-1-1,2 1 1,-1-1 0,1 0 0,1 0-1,10 9 1,-11-11 2,-1-1 0,2 0-1,-1 0 1,0-1 0,1 0-1,-1 0 1,1-1 0,13 4 0,-1-2 23,38 2 0,-51-6-17,-1-1 0,1 1 0,0-1 0,0 0 0,-1-1 0,1 1 0,0-1 0,-1 0 0,0 0 0,1-1 0,-1 0 0,0 0 1,0 0-1,-1 0 0,1-1 0,-1 0 0,1 0 0,-1 0 0,0 0 0,-1-1 0,1 1 0,-1-1 0,0 0 0,0 0 0,-1-1 0,1 1 0,-1 0 0,0-1 1,0 1-1,-1-1 0,0 0 0,0 0 0,0-8 0,-1 10 2,0 1 1,0 0-1,-1 0 1,0 0-1,1 0 0,-1 0 1,0 0-1,-1 1 1,1-1-1,0 0 0,-1 0 1,1 1-1,-1-1 1,0 1-1,0-1 1,0 1-1,0 0 0,-1 0 1,1 0-1,0 0 1,-4-2-1,3 2 10,-1 1 1,0-1-1,0 1 0,0-1 0,0 1 0,0 0 1,0 1-1,0-1 0,0 1 0,-1-1 1,1 1-1,0 1 0,0-1 0,0 1 0,-6 0 1,7 0-13,-1 0-1,0 0 1,1 0 0,-1 1 0,1-1 0,0 1 0,-1 0 0,1 0 0,0 0 0,0 0-1,0 0 1,0 1 0,0-1 0,1 1 0,-1 0 0,-2 4 0,4-5-13,-1 1 1,1-1 0,0 1 0,0 0-1,0 0 1,1-1 0,-1 1 0,0 0-1,1 0 1,0 0 0,0 0 0,0 0-1,0-1 1,0 1 0,1 0 0,-1 0-1,1 0 1,-1 0 0,1-1 0,2 5-1,18 50-3,-20-56-41,-1 0 0,1 1 0,0-1 0,0 0 1,0 1-1,0-1 0,0 0 0,1 0 0,-1 0 0,0 0 0,1 0 0,-1 0 1,0 0-1,1 0 0,-1-1 0,1 1 0,2 0 0,31 5-2175,2 0 288,-30-3 1727,1 1 0,-1 0 1,0 0-1,7 7 0,11 6 132,-24-17 77,-1 0-1,1 1 0,0-1 1,-1 0-1,1 0 1,-1 1-1,1-1 0,0 0 1,-1 0-1,1 0 0,0 0 1,-1 0-1,1 0 0,0 0 1,-1 0-1,1 0 1,0 0-1,-1 0 0,1 0 1,0-1-1,-1 1 0,1 0 1,0 0-1,-1-1 1,1 1-1,-1 0 0,1-1 1,0 1-1,-1-1 0,1 1 1,-1 0-1,0-1 0,1 1 1,-1-1-1,1 0 1,-1 1-1,0-1 0,1 1 1,-1-2-1,10-29 244,-7 18-81,0 7-37,0-1 0,1 0-1,0 1 1,8-11 0,-9 12-91,1 1 1,-1-1-1,0 1 1,0-1-1,0 0 1,-1 0-1,0 0 0,0 0 1,0-1-1,-1 1 1,2-8-1,-3 8-1,2-29 46,-2 33-38,0-1 0,0 0 1,0 1-1,0-1 0,0 1 0,-1-1 1,1 0-1,-1 1 0,1-1 1,-1 1-1,1-1 0,-1 1 1,0-1-1,1 1 0,-1 0 1,-2-3-1,1 4 33,1-1 1,-1 1-1,0-1 1,0 1 0,0 0-1,0-1 1,0 1-1,0 0 1,0 0-1,1 1 1,-1-1-1,0 0 1,0 1-1,0-1 1,0 1-1,1-1 1,-1 1-1,0 0 1,0 0-1,-2 1 1,-1 1 11,0 0 0,1 0 0,-1 0 0,1 1 0,0-1 0,-4 5 0,4-4-70,1-1 1,0 0-1,1 1 0,-1 0 0,1 0 1,-1 0-1,1 0 0,0 0 0,1 0 1,-1 1-1,1-1 0,0 0 0,0 1 1,0-1-1,1 1 0,-1 0 1,1 7-1,1-7-20,-1 1 0,1-1 0,0 0 0,1 0-1,-1-1 1,1 1 0,0 0 0,0 0 0,6 8 0,-8-13-20,0 0 0,1 1 1,-1-1-1,0 0 0,1 0 0,-1 0 0,1 0 0,-1 0 0,1 0 0,-1 1 1,0-1-1,1 0 0,-1 0 0,1 0 0,-1 0 0,1-1 0,-1 1 1,0 0-1,1 0 0,-1 0 0,1 0 0,-1 0 0,0 0 0,1-1 1,-1 1-1,1 0 0,-1 0 0,0-1 0,1 1 0,15-12-2087,-11 7 1133,11-7-188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7826,'35'58'2976,"-61"-32"-2120,10 4-559,-7 1-273,16 3-64,1-9-321,2-2-303,-8-20-1264,12-7 1232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1728,'36'-35'954,"-34"34"-874,0 0 0,-1 0 0,1 0 0,0 0 0,-1 0 0,1 0 1,0 1-1,0-1 0,0 1 0,0 0 0,0-1 0,0 1 0,0 0 0,0 0 0,-1 0 0,1 0 0,0 0 1,0 1-1,3 0 0,27 13 888,-29-12-807,-1 0-52,1 0 0,-1 0 1,1 0-1,-1 0 0,0 0 0,0 0 0,0 1 0,0-1 0,-1 1 0,1-1 1,-1 1-1,1 0 0,-1 0 0,0-1 0,0 1 0,0 0 0,0 4 0,1 6 141,0-1-1,-1 24 0,1-6-4,-2-26-198,0 0 0,0 0 0,-1-1 0,1 1 0,-1 0 0,0 0 0,0-1 0,0 1 0,0 0 0,-1-1 0,1 1 0,-1-1 0,0 0 0,0 0 0,0 1 0,-1-1 0,1-1 0,-1 1 0,1 0 0,-1 0 0,0-1 1,0 0-1,0 0 0,-1 1 0,1-2 0,0 1 0,-1 0 0,1-1 0,-5 2 0,7-3-27,0 1 1,0-1-1,0 1 1,0-1-1,-1 1 1,1 0-1,0 0 1,0 0-1,0-1 1,0 1-1,0 0 1,1 0-1,-1 0 1,0 0-1,0 1 1,1-1-1,-1 0 1,0 0-1,1 0 1,-1 1-1,1-1 1,0 0-1,-1 0 1,1 1-1,0-1 1,0 2-1,0-3-18,0 1-1,0-1 0,1 0 1,-1 0-1,0 1 1,0-1-1,1 0 0,-1 0 1,0 1-1,0-1 1,1 0-1,-1 0 0,0 0 1,1 1-1,-1-1 1,0 0-1,1 0 0,-1 0 1,0 0-1,1 0 1,-1 0-1,0 0 1,1 0-1,-1 0 0,0 0 1,1 0-1,-1 0 1,0 0-1,1 0 0,-1 0 1,0 0-1,1 0 1,-1 0-1,0 0 0,1-1 1,-1 1-1,0 0 1,1 0-1,-1 0 0,0-1 1,0 1-1,1 0 1,18-10 5,-14 6-5,0 0 0,0 0 0,0 1 0,1 0 0,-1 0 0,1 0-1,8-2 1,14-8-1,37-26 15,-63 37-14,-1 1 0,1-1 0,0 0 0,-1 0 0,0 0 0,1 1 0,-1-1 0,0-1 0,0 1 0,0 0 0,0 0 0,0 0 0,0 0 0,-1-1 0,1 1 0,-1 0 0,1-5 0,1-7 24,1 7-68,1-10 467,-4 17-415,0-1 1,0 1 0,0 0 0,0 0 0,-1-1 0,1 1 0,0 0 0,0 0 0,0-1 0,0 1 0,0 0 0,-1 0 0,1-1 0,0 1 0,0 0 0,0 0 0,-1 0-1,1-1 1,0 1 0,0 0 0,-1 0 0,1 0 0,0 0 0,0 0 0,-1 0 0,1-1 0,0 1 0,0 0 0,-1 0 0,1 0 0,0 0 0,-1 0 0,1 0 0,0 0-1,0 0 1,-1 0 0,1 0 0,0 0 0,-1 0 0,1 1 0,0-1 0,0 0 0,-1 0 0,1 0 0,0 0 0,0 0 0,-1 1 0,1-1 0,0 0 0,0 0 0,0 0-1,-1 1 1,0 0 16,0-1-1,0 1 1,0 0-1,0-1 1,0 1-1,0 0 1,0 0-1,1 0 1,-1 0-1,0 0 1,1 0-1,-1 0 0,0 0 1,0 2-1,-5 7 50,1-4-59,0-1 0,0 1 1,1 0-1,0 0 1,0 0-1,0 0 1,1 1-1,0 0 0,0 0 1,1 0-1,0 0 1,0 0-1,1 0 1,-2 10-1,3-15-74,-1 0 0,1 0 1,0 1-1,-1-1 0,1 0 0,0 1 0,0-1 1,0 0-1,1 1 0,-1-1 0,1 0 0,-1 1 1,1-1-1,0 0 0,0 0 0,0 0 0,0 0 1,0 0-1,0 0 0,0 0 0,1 0 0,-1 0 0,1 0 1,-1-1-1,1 1 0,3 2 0,24 7-479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8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4569,'6'-7'2048,"6"3"-615,5-2-785,-13-7-72,16 10-72,3-4-192,-4-4-176,1-4-48,-11 4-48,-2-1-16,-4 8 8,3 7 0,-12-9-120,4 10-200,-5 2-616,3 8-480,4 7 832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9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5585,'-2'0'239,"0"0"0,0 0 0,0 0 1,-1 0-1,1 1 0,0-1 0,0 1 0,0-1 0,0 1 0,0-1 0,0 1 0,0 0 0,1 0 0,-1 0 0,0 0 1,0 0-1,1 1 0,-1-1 0,1 0 0,-3 4 0,-2 1-92,1 1 1,0-1-1,-8 15 1,12-18-125,0 0 1,-1 1 0,1-1-1,0 0 1,1 0 0,-1 1-1,1-1 1,-1 0-1,1 1 1,0-1 0,0 1-1,1-1 1,-1 0 0,1 1-1,-1-1 1,1 0 0,2 6-1,-2-8-17,-1-1-1,0 0 1,0 0-1,0 1 1,0-1-1,1 0 1,-1 0-1,0 0 1,0 1-1,1-1 1,-1 0-1,0 0 1,0 0-1,1 0 1,-1 0-1,0 1 1,0-1-1,1 0 1,-1 0-1,0 0 1,1 0-1,-1 0 1,0 0-1,1 0 1,-1 0-1,0 0 1,0 0-1,1 0 1,-1 0-1,0 0 1,1 0-1,-1 0 1,0-1-1,0 1 1,1 0-1,-1 0 1,0 0-1,0 0 1,1-1-1,8-8 112,-8 8-98,10-13 106,1 1 0,16-13 0,-18 11 163,-10 15-272,1 0 0,-1 0 0,0-1 0,0 1 1,0 0-1,0-1 0,1 1 0,-1 0 0,0 0 0,0-1 0,0 1 0,0 0 0,0-1 0,0 1 0,0 0 1,0-1-1,0 1 0,0 0 0,0-1 0,0 1 0,0 0 0,0-1 0,0 1 0,0 0 0,0-1 0,-1 1 1,1 0-1,0-1 0,0 1 0,0 0 0,-1 0 0,1-1 0,0 1 0,0 0 0,0 0 0,-1-1 1,1 1-1,0 0 0,-1 0 0,1 0 0,0-1 0,0 1 0,-1 0 0,0 0-7,1 0 0,0 0 1,-1 0-1,1 1 0,0-1 0,-1 0 0,1 0 0,0 0 1,-1 1-1,1-1 0,0 0 0,-1 0 0,1 1 0,0-1 0,0 0 1,-1 1-1,1-1 0,0 0 0,0 1 0,0-1 0,0 0 1,-1 1-1,1-1 0,0 1 0,0-1 0,0 0 0,0 1 0,0-1 1,0 0-1,0 1 0,0-1 0,0 1 0,0-1 0,0 0 1,0 1-1,0 0 0,1 17 19,1-10-14,-1 1 1,2-1-1,5 17 1,-7-23-13,0 1 1,0 0-1,1 0 0,-1-1 1,1 1-1,-1-1 1,1 0-1,0 1 0,0-1 1,0 0-1,0 0 0,0 0 1,0 0-1,1 0 1,2 1-1,-2-2-12,0-1-1,0 0 1,0 0-1,0 0 1,0 0-1,0 0 1,0 0 0,-1-1-1,1 0 1,0 1-1,0-1 1,5-3 0,4 0-207,52-13-2334,-22 8 1629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 7034,'-6'-6'2848,"4"6"-1624,-8 3-455,5 7-321,4 2-64,-8 6-240,8 3-40,-5-3-64,-1 2-16,17-5-16,6-4-8,1-9-64,7-2-304,-3-12-1193,7-2 1065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4609,'-14'6'2801,"1"8"239,1 2-1695,5 9-713,8 4-152,10-2-336,6-1-96,10-9-48,3-8-208,6-9-1585,2-10 1289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1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7834,'-15'3'1224,"15"11"-1744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92 6305,'-16'-15'414,"-12"-12"280,18 14 1028,21 17-755,-10-3-906,0-1-1,0 1 0,-1-1 1,1 1-1,0-1 0,0 0 1,0 1-1,-1-1 1,1 0-1,0 0 0,0 0 1,0 1-1,0-1 0,-1 0 1,1 0-1,0 0 0,0-1 1,0 1-1,0 0 1,0 0-1,-1 0 0,1-1 1,0 1-1,0 0 0,0-1 1,-1 1-1,1 0 0,0-1 1,1 0-1,-1-1 8,1 1 1,0 0-1,0-1 0,0 1 0,1 0 1,-1 0-1,0 0 0,0 0 0,0 1 1,1-1-1,-1 1 0,5-1 0,33-2 210,-29 3-211,2-1-58,0-1-1,0 0 1,0 0-1,0-1 0,-1-1 1,18-7-1,-31 18-1312,-3 1-4595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13 3209,'-2'-2'347,"0"1"0,1 0-1,-1 0 1,0 0 0,0 0 0,0 0 0,0 0 0,0 0 0,0 0 0,0 1 0,0-1 0,0 1-1,0-1 1,0 1 0,-5 0 0,6 1-266,0 0 1,1 0-1,-1 0 0,0 1 1,0-1-1,0 0 0,1 0 0,-1 1 1,1-1-1,-1 0 0,1 1 0,-1-1 1,1 0-1,0 1 0,-1-1 0,1 2 1,-9 25 253,-5-8-166,9-14-60,0 0 0,1 1 1,0-1-1,0 1 0,0 0 0,1 0 0,-1 0 1,-2 14-1,10-18 66,3-2-76,1 0 1,0 0 0,-1-1 0,1 0 0,-1 0 0,1-1 0,-1 0 0,13-3-1,-12 2-78,0 1-1,0 0 0,1 0 0,-1 1 1,0 0-1,1 0 0,-1 1 0,0 0 0,0 1 1,0-1-1,0 2 0,9 3 0,-13-5-10,0 0 1,-1 1-1,0 0 0,1 0 0,-1 0 0,0 0 0,0 1 0,0-1 1,0 1-1,0-1 0,-1 1 0,1 0 0,-1 0 0,0 0 0,0 1 1,0-1-1,0 0 0,0 1 0,-1 0 0,0-1 0,1 1 0,-1 0 0,-1-1 1,1 1-1,-1 0 0,1 0 0,-1 5 0,-1-6 21,1 1 0,-1 0 0,0 0 1,0 0-1,0-1 0,-1 1 0,1 0 0,-1-1 0,0 1 0,-4 4 0,-26 30 253,23-29-194,0-1 0,-1-1 0,1 0-1,-2 0 1,1-1 0,0 0 0,-1 0 0,0-2 0,-1 1 0,-16 3 0,25-7-82,-51 17 137,50-16-139,0 0-1,0 0 1,0 0 0,0 0 0,0 1 0,1 0 0,-1 0 0,1 0 0,0 0 0,-3 4 0,5-7-8,1 0 0,-1 1 1,1-1-1,-1 0 0,1 1 1,-1-1-1,1 1 0,0-1 1,-1 1-1,1-1 1,0 1-1,-1-1 0,1 1 1,0-1-1,0 1 0,0-1 1,-1 1-1,1 0 0,0-1 1,0 1-1,0-1 0,0 1 1,0 0-1,0-1 1,0 1-1,0-1 0,0 1 1,0 0-1,0-1 0,1 1 1,-1-1-1,0 1 0,0-1 1,1 1-1,-1-1 0,0 1 1,0-1-1,1 1 1,10-24-1489,-8 14 475,15-10-1724,11-2 1192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14 3321,'-34'-13'2000,"15"13"241,16 17-1257,-18 7-400,38 20-32,-46 2-80,-4 6-72,9 11-24,-10 7-40,14-11-152,-1-5-48,2-23-80,-3-18-24,14-4-32,5-3-176,3-13-840,0-1-688,4-12 992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157 210 2889,'1'-1'257,"1"0"1,-1 0 0,0 0 0,1 0 0,-1 1 0,0-1 0,1 0-1,-1 1 1,1 0 0,-1-1 0,1 1 0,1-1 0,2 0 184,13-4 69,-1 0-1,21-12 1,-32 14-427,0 0-1,0-1 1,0 1-1,-1-2 1,0 1-1,0 0 1,0-1-1,0 0 0,5-8 1,-5 4 155,-1 1 0,-1-1 0,1 1 0,-1-1-1,-1 0 1,2-12 0,-3 19-197,-1 1 0,0-1 0,0 1-1,0-1 1,0 1 0,0-1 0,-1 1-1,1-1 1,0 1 0,-1-1 0,1 1-1,-1-1 1,1 1 0,-1 0 0,0-1 0,1 1-1,-1 0 1,0 0 0,0-1 0,0 1-1,0 0 1,0 0 0,0 0 0,0 0-1,-1 0 1,1 1 0,0-1 0,0 0 0,-1 0-1,1 1 1,-1-1 0,-2 0 0,-4-1 64,0 0 0,0 0 0,0 0 0,-13 1 0,10 0-39,1 1 1,-1 0-1,1 0 1,-1 1 0,1 1-1,0 0 1,-1 0-1,-15 7 1,18-6-45,1 1 0,-1 0 0,1 0 0,0 1 0,0 0 1,1 1-1,-1-1 0,1 1 0,1 0 0,-1 1 0,-5 7 0,-2 7-8,1 0 0,1 0-1,-15 41 1,25-62-16,1 1 0,-1 0 0,1 0 0,0-1 0,0 1 0,0 0 0,-1 0 0,1-1 0,0 1 1,0 0-1,0 0 0,0 0 0,0-1 0,0 1 0,1 0 0,-1 0 0,0 1 0,1-2-17,-1 0 0,0 1 0,0-1 0,1 0 0,-1 1-1,1-1 1,-1 0 0,0 1 0,1-1 0,-1 0 0,1 0 0,-1 0 0,0 1 0,1-1-1,-1 0 1,1 0 0,-1 0 0,1 0 0,-1 0 0,1 0 0,0 0 0,30-6-1426,-25 4 1081,20-7-1113,1-2 633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6857,'-36'27'2865,"17"6"-1577,-3 5-567,4-2-465,-1-12-72,7-8-376,18 6-561,13-14-2207,-8-13 1976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78 124 1800,'1'2'130,"1"0"0,-1 0-1,1 0 1,-1 0 0,1 0-1,0-1 1,0 1 0,0 0-1,-1-1 1,1 0 0,1 1-1,-1-1 1,0 0 0,0 0-1,0 0 1,1-1 0,-1 1-1,0 0 1,1-1 0,3 1-1,2-1 223,1 0-1,0 0 0,0-1 1,13-2-1,-19 2-275,-1 0-1,0 1 1,0-1-1,0 0 1,0 0-1,0 0 1,0 0-1,0 0 1,0-1 0,0 1-1,0 0 1,-1-1-1,1 0 1,-1 1-1,1-1 1,-1 0-1,1 0 1,-1 0 0,0 0-1,0 0 1,1-3-1,1-4 417,0 0 0,0 0 0,2-17 0,-4 18-198,-1 6-218,1 1 0,-1-1 0,0 0 1,0 1-1,0-1 0,0 0 1,0 0-1,0 1 0,0-1 1,0 0-1,-1 1 0,1-1 1,-1 0-1,1 1 0,-1-1 1,0 1-1,0-1 0,1 1 1,-1-1-1,0 1 0,0-1 1,-1 1-1,0-2 0,-1 2-1,0-1 0,1 0 1,-1 1-1,0 0 0,1 0 0,-1 0 0,0 0 0,0 0 0,0 1 0,0-1 0,0 1 0,-4-1 0,-5 2 87,-1-1-1,1 1 1,0 1-1,0 0 1,-19 7-1,24-7-106,0 1 0,0 0 0,1 1-1,-1-1 1,-8 8 0,12-10-45,1 1-1,-1 1 1,1-1 0,0 0 0,0 0-1,0 1 1,0-1 0,0 1 0,0 0-1,1 0 1,-1 0 0,1-1 0,0 1-1,-2 7 1,2 7 1,2-15-19,-1 0 1,0 0-1,0 0 1,0 0 0,0 0-1,-1-1 1,1 1 0,0 0-1,-1 0 1,1 0 0,-1 0-1,0-1 1,0 1-1,-1 2 1,2-4-16,0 1 1,-1-1-1,1 0 1,0 0-1,0 1 0,-1-1 1,1 0-1,0 1 0,0-1 1,0 1-1,0-1 1,-1 0-1,1 1 0,0-1 1,0 0-1,0 1 1,0-1-1,0 1 0,0-1 1,0 0-1,0 1 0,0-1 1,0 1-1,0-1 1,0 0-1,0 1 0,0-1 1,1 1-1,-1-1 0,0 0 1,0 1-1,0-1 1,1 0-1,-1 1 0,0-1 1,0 0-1,1 1 1,-1-1-1,0 0 0,1 0 1,-1 1-1,0-1 0,1 0 1,-1 0-1,1 1 1,-1-1-208,1-5-1013,5 1-1416,3 0 1975,17-14-830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94 536,'-2'-1'224,"1"1"0,0-1 0,0 0 0,-1 0-1,1 1 1,0-1 0,-1 1 0,1-1 0,0 1 0,-4-1-1,4 1 123,-1 0-1,0 0 1,0-1-1,1 1 0,-1-1 1,0 0-1,1 1 0,-1-1 1,1 0-1,-1 0 0,-1-2 1,2 3-248,1-1 1,-1 0-1,1 0 1,-1 0-1,1 0 0,-1 0 1,1 0-1,0 0 1,0 0-1,-1 0 0,1 0 1,0 0-1,0 0 1,0 0-1,0 0 0,0 0 1,0 0-1,0 0 1,1 0-1,-1 0 1,0 0-1,0 0 0,1 0 1,-1 0-1,1 0 1,-1 1-1,1-1 0,-1 0 1,1 0-1,0 0 1,-1 0-1,1 1 0,0-1 1,0 0-1,4-4 20,-1 1 0,0 0-1,1 0 1,8-6 0,-9 8-78,0 0 0,0 0 0,0 0 0,0 0 0,0 1 0,0 0-1,1-1 1,-1 2 0,8-2 0,-1 1 43,-8 0-30,0 1 0,1-1 0,-1 1-1,0 0 1,1 0 0,-1 1-1,1-1 1,-1 1 0,0-1 0,1 1-1,2 2 1,8 1 151,-11-3-182,1 0 1,-1 0 0,0 0 0,0 1 0,1-1-1,-1 1 1,0 0 0,-1 0 0,1 0-1,0 1 1,0-1 0,-1 1 0,0-1-1,1 1 1,-1 0 0,0 0 0,0 0 0,-1 0-1,1 0 1,0 0 0,-1 0 0,0 1-1,0-1 1,0 1 0,0-1 0,-1 1 0,1-1-1,-1 1 1,0-1 0,0 1 0,0-1-1,0 1 1,-1-1 0,0 1 0,1-1-1,-1 1 1,0-1 0,-1 0 0,-2 7 0,0-6 91,0 1 1,0 0 0,0-1 0,0 0-1,-1 0 1,-9 6 0,-13 12 418,27-22-532,-1 1 0,1-1 1,0 0-1,0 0 0,-1 0 0,1 1 0,0-1 1,0 0-1,-1 0 0,1 0 0,0 1 1,0-1-1,0 0 0,0 1 0,0-1 1,0 0-1,-1 0 0,1 1 0,0-1 0,0 0 1,0 1-1,0-1 0,0 0 0,0 1 1,0-1-1,0 0 0,0 1 0,0-1 1,0 0-1,0 0 0,1 1 0,-1-1 1,0 0-1,0 1 0,0-1 0,0 0 0,0 0 1,1 1-1,-1-1 0,0 0 0,0 0 1,0 1-1,1-1 0,-1 0 0,0 0 1,0 0-1,1 1 0,-1-1 0,1 0 0,19 8 2,-6-4 2,1 2-5,-1 1-1,0 1 0,25 17 1,-35-22 3,-1 0 0,1 0 0,-1 1 0,1-1 1,-1 1-1,0 0 0,-1 0 0,4 7 0,-4-9 5,-2 0 0,1 1 0,0-1 0,0 1 0,-1-1 0,0 1 0,1-1 0,-1 1 0,0-1 0,0 1 0,0 0 0,0-1 0,-1 1 0,1-1 0,-1 1 0,0-1 0,-1 4 0,-3 4 63,0 0 0,0-1 0,-1 0 0,0 0 0,-1 0 1,0-1-1,-9 9 0,-62 48 309,42-37-309,29-22-52,0-1 0,0 0 0,-1 0 0,1 0 0,-1-1 0,-10 4 0,54-32-3366,-15 10 2728,-4 1-298,1 0 0,1 2-1,29-14 1,15-1-284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80 107 2529,'-10'-10'391,"6"6"-141,0 1 1,0-1-1,0 1 1,0 0-1,-1 0 0,1 1 1,-1-1-1,1 1 1,-1 0-1,-6-2 1,-3-1 902,14 4-1059,0 1-1,-1 0 1,1 0 0,0 0-1,0-1 1,0 1 0,0 0-1,0 0 1,0 0-1,0-1 1,0 1 0,0 0-1,0 0 1,0-1 0,0 1-1,0 0 1,0 0 0,0 0-1,0-1 1,0 1-1,0 0 1,0 0 0,0-1-1,0 1 1,1 0 0,-1 0-1,0 0 1,0 0-1,0-1 1,0 1 0,0 0-1,1 0 1,-1 0 0,0 0-1,0-1 1,0 1 0,1 0-1,13-14 1342,-9 9-1256,1 1 0,0 0 0,0 0 0,7-4 0,-9 6-136,0 1 0,0-1 1,0 1-1,0-1 0,1 1 0,-1 0 0,0 1 0,1-1 1,-1 1-1,1 0 0,-1 0 0,0 0 0,1 0 0,-1 1 1,1 0-1,-1 0 0,0 0 0,0 1 0,0-1 0,0 1 1,0 0-1,0 0 0,0 0 0,0 1 0,-1-1 0,7 6 1,-7-4-38,0 0 1,0 0-1,0 0 1,-1 0-1,1 0 1,-1 0-1,0 1 1,0-1-1,0 1 1,-1-1-1,0 1 1,0 0-1,0-1 1,0 1-1,0 8 1,-1 9 65,-1-1 0,-4 27 0,3-29-11,-12 131 230,14-141-609,0 4 1210,-2-22-7772,1-1 4695,0 6 1035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71 1744,'-58'-32'1491,"35"24"1096,23 8-2477,-1 0 0,1 0 0,0 0 0,-1 0 0,1 0 0,-1 0 0,1 0 0,0 0 0,-1 0 0,1 0 0,0 0 0,-1 0 0,1 0 0,-1-1 0,1 1 0,0 0 0,-1 0 0,1 0 0,0-1 0,0 1 0,-1 0 0,1 0 0,0-1 0,-1 1 0,1 0 0,0-1 0,0 1 0,0 0 0,-1-1 0,1 1 0,0-1 0,19 1 2222,30 6-2134,46 4-29,-67-11-702,0-1 1,0-1-1,-1-1 0,1-1 0,28-10 1,-20 4-471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13 3449,'3'-9'2542,"-7"5"-617,-16 8-931,16-2-931,0 0 0,1 0 0,-1 0 0,1 0 0,-1 1 0,1-1 0,-5 5 0,-42 48 581,2 2-1,-65 101 1,100-140-620,11-15-23,-1 0 0,1 0 0,-1 0 0,1 0 0,0 0-1,0 1 1,1-1 0,-1 1 0,1-1 0,0 1 0,-1 0-1,2-1 1,-2 8 0,3-10-91,-1-1 0,1 0-1,0 0 1,0 0 0,0 0-1,0 0 1,-1 0 0,1 0-1,0-1 1,0 1 0,0 0 0,-1 0-1,1-1 1,0 1 0,0 0-1,-1-1 1,1 1 0,0-1 0,-1 1-1,1-1 1,0 0 0,19-13-1547,-17 11 1474,-1 0 1,0-1-1,0 1 1,0-1-1,0 1 0,-1-1 1,2-4-1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268 144 3849,'-9'21'2083,"8"-20"-2050,1-1-1,-1 1 1,1-1 0,0 1-1,-1 0 1,1-1-1,-1 1 1,1-1 0,0 1-1,-1 0 1,1-1-1,0 1 1,0 0 0,0-1-1,0 1 1,-1 0-1,1-1 1,0 1-1,0 0 1,0 0 0,0-1-1,1 1 1,-1 0-1,0-1 1,0 1 0,0 0-1,0-1 1,1 1-1,-1 0 1,0-1-1,1 1 1,-1-1 0,0 1-1,1 0 1,-1-1-1,1 1 1,-1-1 0,1 1-1,-1-1 1,1 1-1,-1-1 1,1 0 0,0 1-1,-1-1 1,1 0-1,0 1 1,-1-1-1,1 0 1,0 0 0,0 1 24,0 0 0,0 0 0,1-1 0,-1 1 0,0-1 0,0 1 1,0-1-1,0 1 0,1-1 0,-1 0 0,0 0 0,0 0 0,1 1 1,-1-1-1,0 0 0,0-1 0,0 1 0,1 0 0,-1 0 0,0 0 0,0-1 1,1 1-1,-1 0 0,0-1 0,0 0 0,0 1 0,0-1 0,0 1 1,0-1-1,0 0 0,0 0 0,0 0 0,0 1 0,0-1 0,0 0 1,-1 0-1,1 0 0,0 0 0,-1-1 0,1 1 0,-1 0 0,1 0 0,-1 0 1,1 0-1,-1-1 0,0 1 0,0 0 0,1 0 0,-1 0 0,0-3 1,-2-7 7,0 1 0,0-1-1,-1 0 1,0 1 0,-1-1 0,-1 1 0,1 0 0,-10-14 0,6 9 1,6 12-55,1 0-1,-1 0 1,0 0-1,0 0 1,0 1 0,0-1-1,-1 1 1,1-1-1,-1 1 1,1 0-1,-1 0 1,0 0-1,0 0 1,1 0-1,-2 1 1,1-1-1,0 1 1,0 0-1,0 0 1,0 0-1,-1 0 1,1 1-1,-1 0 1,1-1-1,0 1 1,-1 0-1,-3 1 1,-7 1 51,0 1 1,0 1-1,1 0 1,-1 1-1,-15 7 0,-14 5 10,39-16-84,0 0 0,0 1 1,1-1-1,-1 1 1,0 0-1,1 0 1,-1 0-1,-3 4 1,7-6 3,-1 1 1,0 0-1,1-1 0,-1 1 1,1 0-1,-1 0 0,1 0 1,-1-1-1,1 1 1,0 0-1,-1 0 0,1 0 1,0 0-1,0 0 0,0 0 1,0 0-1,0 0 0,0 0 1,0 0-1,0 0 1,0-1-1,0 1 0,0 0 1,0 0-1,1 0 0,-1 0 1,0 0-1,1 0 0,-1 0 1,1-1-1,-1 1 1,1 0-1,-1 0 0,1 0 1,0-1-1,-1 1 0,1 0 1,1 0-1,3 5-217,1-1 0,1 1 0,-1-1 0,1 0 0,0-1 0,0 0 0,10 5 0,59 19-2631,-55-21 1983,19 8 10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45 1440,'2'3'423,"1"1"-1,0-1 1,0 0-1,-1 0 1,2 0 0,-1 0-1,0 0 1,1-1-1,-1 1 1,1-1-1,0 0 1,-1 0-1,1-1 1,0 1-1,5 1 1,-6-3-318,0 1 0,0-1-1,-1 0 1,1 0 0,0 0 0,0 0 0,0 0-1,-1 0 1,1-1 0,0 0 0,-1 1 0,1-1-1,0 0 1,-1 0 0,1 0 0,-1-1 0,1 1-1,-1-1 1,0 1 0,0-1 0,0 0 0,1 0-1,-2 0 1,3-2 0,-3 3-85,0 0-1,0 0 1,-1 0-1,1 0 1,0 0 0,-1 0-1,1 0 1,0 0-1,-1 0 1,0-1 0,1 1-1,-1 0 1,0 0-1,1 0 1,-1-1 0,0 1-1,0 0 1,0-1-1,0 1 1,0 0 0,0 0-1,-1-1 1,1 1-1,0 0 1,-1 0 0,1 0-1,-1-1 1,1 1-1,-1 0 1,1 0 0,-1 0-1,0 0 1,1 0 0,-1 0-1,0 0 1,0 0-1,0 0 1,0 1 0,0-1-1,0 0 1,0 0-1,-2 0 1,0-1-10,-1 0 0,1 0 0,-1 0 0,0 0 0,0 1 0,0-1 0,0 1 0,0 0 0,0 1 0,-1-1 0,-6 1 0,-7 1-31,1 2 0,-1 1 0,0 0 0,-19 7-1,36-10-50,0-1 0,-1 1 0,1-1 0,0 1 0,-1 0 0,1 0 0,0 0 0,0-1 0,0 1 0,0 0 0,0 0 0,0 1 0,0-1 0,0 0 0,0 0 0,0 0-1,0 1 1,1-1 0,-1 0 0,1 1 0,-1-1 0,1 0 0,-1 1 0,1-1 0,0 1 0,0-1 0,0 1 0,-1 1 0,0 12-715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7:00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2385,'-42'32'1040,"42"-31"-987,-1 0 0,0 0 1,0 0-1,0-1 0,0 1 0,0 0 1,0-1-1,0 1 0,0-1 1,0 1-1,0-1 0,-1 0 0,1 1 1,0-1-1,0 0 0,0 0 1,-3 0-1,2-2 724,7 2 2114,152 51-1046,-153-50-1792,0 0 0,0-1 0,0 1 0,0-1 0,0 0 0,1 0 0,6-1 0,12 0 115,61 10 36,-12-1 223,83-1 1,16-5 616,-97 1-798,0-3 0,126-17 0,-155 9-225,105-15 318,-147 23-309,0 0 0,0-1 1,0 1-1,0-1 0,0 1 1,-1-1-1,1 0 1,5-2-1,-8 2-184,0 0 408,-3 0-2493,-8-15-5976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6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9 904,'-81'6'8730,"81"-6"-8690,0 0-1,0 0 1,-1 0 0,1 0-1,0 0 1,0 0-1,0 0 1,0 0 0,-1 0-1,1 0 1,0 0-1,0 0 1,0 0 0,0 0-1,-1 0 1,1 0-1,0 0 1,0 0 0,0 0-1,0 0 1,-1 0-1,1 0 1,0 0 0,0 0-1,0 0 1,0 0 0,-1-1-1,1 1 1,0 0-1,0 0 1,0 0 0,0 0-1,0 0 1,0 0-1,-1-1 1,1 1 0,0 0-1,0 0 1,0 0-1,0 0 1,0-1 0,0 1-1,0 0 1,0 0 0,0 0-1,0 0 1,0-1-1,0 1 1,0 0 0,0 0-1,0 0 1,0 0-1,0-1 1,0 1 0,0 0-1,0 0 1,0 0-1,0 0 1,0-1 0,0 1-1,1 0 1,9-7 221,-9 7-258,0-1 1,0 1 0,0 0-1,0 0 1,-1 0 0,1 0 0,0 0-1,0 0 1,0 0 0,0 0-1,0 0 1,0 0 0,0 0-1,0 0 1,-1 1 0,1-1 0,0 0-1,0 1 1,0-1 0,0 1-1,-1-1 1,1 1 0,0-1 0,-1 1-1,1-1 1,0 1 0,-1 0-1,1-1 1,-1 1 0,1 0-1,0 0 1,0 1 0,0 2 3,0 0 0,0 0 1,0 1-1,-1-1 0,0 0 0,1 0 0,-2 9 1,0-1 1,0 0 1,-1-1-1,0 1 1,-1 0-1,0-1 1,-7 17-1,0-6 19,-29 77 242,38-97-242,0 1 1,0 0-1,1-1 1,-1 1-1,0 0 1,1 0-1,0 0 1,0-1-1,0 1 1,0 0-1,0 0 1,1 0-1,-1-1 1,1 1-1,0 0 0,-1 0 1,1-1-1,0 1 1,1-1-1,-1 1 1,0-1-1,1 1 1,0-1-1,3 4 1,-2-3-28,0-1 0,0 0 0,1 0-1,-1-1 1,0 1 0,1 0 0,0-1 0,-1 0 0,1 0 0,0 0 0,-1 0 0,1-1-1,0 0 1,0 1 0,0-1 0,-1-1 0,8 0 0,14-3-1661,30-10-1,-36 9-475,0-1 699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85 1328,'-3'7'421,"1"0"0,0 1 1,0-1-1,1 0 0,0 1 0,1-1 0,0 14 0,0-20-327,-1 0 1,1 0-1,0 0 1,0 0-1,0 0 0,1 0 1,-1-1-1,0 1 1,0 0-1,0 0 0,1 0 1,-1 0-1,0 0 1,1-1-1,-1 1 0,1 0 1,0 1-1,-1-3 45,0 1-1,0 0 1,1 0-1,-1 0 1,0 0-1,0 0 1,0 0-1,1 0 1,-1 0-1,0-1 1,0 1-1,0 0 1,1 0-1,-1 0 1,0 0-1,0-1 1,0 1-1,0 0 1,0 0-1,0 0 1,1-1-1,-1 1 1,0 0-1,0 0 1,0 0-1,0-1 1,0 1-1,0 0 1,0 0-1,0-1 1,0 1-1,0 0 1,0 0-1,0-1 1,0 1-1,2-13 341,1 0 0,0 1-1,8-20 1,-5 14-245,-3 11-55,-1-1 1,1 1-1,0-1 1,1 1-1,7-11 1,-10 16-142,1 0 0,0 1 0,-1-1 0,1 0 0,0 1 0,0-1 0,0 1 0,0-1 0,0 1 0,0 0 0,0 0 0,0 0 0,1 0 0,-1 0 0,0 0 0,1 1 0,-1-1 0,1 1 0,-1 0 0,3-1 0,-3 2-34,0-1 1,-1 0-1,1 1 1,-1-1-1,1 1 1,0 0-1,-1-1 1,0 1-1,1 0 1,-1 0-1,1 0 1,-1 0-1,0 0 1,0 0-1,1 0 1,-1 1-1,0-1 1,0 0-1,0 1 1,0-1-1,0 2 1,17 36 8,-17-36-9,10 31-5,-2 0 0,-1 1 0,-2-1 0,-1 1 0,-2 1 0,-2 57 0,-4-67-332,3-25 269,0 0-1,-1 0 1,1 0-1,0 0 1,0 0-1,0-1 1,-1 1-1,1 0 1,0 0 0,-1 0-1,1-1 1,-1 1-1,1 0 1,-1-1-1,1 1 1,-1 0-1,0-1 1,1 1-1,-1-1 1,0 1-1,1-1 1,-1 1-1,-1 0 1,-7-7-512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5457,'40'55'1761,"-38"-50"-1713,1 0 1,-1 0 0,0 1 0,-1-1 0,1 1-1,-1-1 1,0 1 0,-1 0 0,1-1 0,-1 1-1,0 0 1,0 0 0,-1-1 0,0 1 0,0-1-1,0 1 1,-3 5 0,3-8-33,-1 10 0,2-10 0,-1 0 1,1 0-1,-1 0 0,1-1 1,-1 1-1,0 0 0,0-1 0,0 1 1,0-1-1,-1 1 0,1-1 1,-1 1-1,-2 2 0,-1-5 450,3-8-74,0-20 210,1 15-336,-1-14 415,1-45 1,1 65-511,0-1 0,1 1 0,1-1 0,-1 1 1,1 0-1,1-1 0,-1 1 0,1 0 0,0 0 0,1 1 1,4-9-1,-6 14-113,0-1 0,-1 0-1,1 1 1,0 0 0,-1-1 0,1 1 0,0 0 0,0 0 0,0 0-1,0 0 1,0 1 0,0-1 0,0 0 0,1 1 0,-1 0 0,0-1-1,0 1 1,0 0 0,0 0 0,1 0 0,-1 0 0,0 1 0,0-1-1,0 1 1,0-1 0,0 1 0,1-1 0,-1 1 0,0 0 0,3 2-1,1 0 2,-1 0 0,1 1 0,-1-1 0,0 1 0,1 0 0,-2 0 0,1 1 0,0-1 0,5 9 0,-2 1-37,0 1 0,-1 0 0,-1 0 0,0 0 0,-1 1 1,-1 0-1,0 0 0,2 23 0,-6-34-74,1-1 0,1 1 1,-1 0-1,1-1 0,0 1 0,0-1 1,0 0-1,0 1 0,1-1 0,0 0 1,5 6-1,-7-9-86,0 0 0,0 1 0,0-1 0,0 0 0,0-1 0,0 1 0,0 0 0,1 0 0,-1 0 0,0-1 0,0 1 0,1-1 0,-1 1 0,0-1 0,1 1 0,-1-1 0,1 0 0,-1 1 0,0-1 0,1 0 0,-1 0 0,1 0 0,-1 0 0,0-1 0,1 1 0,-1 0 0,1 0 0,-1-1 0,0 1 0,1-1 0,-1 1 0,0-1 1,0 0-1,1 0 0,-1 1 0,0-1 0,0 0 0,0 0 0,0 0 0,0 0 0,0 0 0,0 0 0,1-2 0,15-29-1665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25 6553,'-4'3'2521,"13"2"-1817,-4-10-336,5 2-296,2-5-360,-6-8 192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7 7698,'-4'-4'3328,"4"1"-1679,-2 3-1025,1 0-208,-1 0-280,-1 7-128,-5 28-216,-14 41-112,16-31-336,-5-2-128,-12 0-281,11-8-239,-1-21-1337,25-7 1713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84 130 3849,'0'-1'33,"1"1"1,-1 0-1,0 0 0,0 0 1,1-1-1,-1 1 1,0 0-1,0 0 1,0-1-1,0 1 0,0 0 1,1-1-1,-1 1 1,0 0-1,0 0 1,0-1-1,0 1 0,0 0 1,0-1-1,0 1 1,0 0-1,0-1 0,0 1 1,0 0-1,0-1 1,0 1-1,0 0 1,0-1-1,0 1 0,-1 0 1,1 0-1,0-1 1,0 1-1,0 0 0,0 0 1,-1-1-1,1 1 1,0 0-1,0 0 1,-1-1-1,1 1 0,0 0 1,0 0-1,-1 0 1,1 0-1,0-1 0,0 1 1,-1 0-1,1 0 1,0 0-1,-1 0 1,1 0-1,0 0 0,-1 0 1,1 0-1,0 0 1,0 0-1,-1 0 0,1 0 1,0 0-1,-1 0 1,1 0-1,0 0 1,-1 0-1,1 0 0,0 0 1,-1 1-1,1-1 1,3-2 86,0-1 1,-1 1 0,1-1 0,0 0 0,-1 0 0,0 0 0,0 0-1,0 0 1,0 0 0,0-1 0,-1 1 0,1-1 0,-1 1-1,0-1 1,0 1 0,0-1 0,0-7 0,-1 10-64,0 1 0,0-1 0,0 1 0,0-1 0,0 1 0,0-1 0,0 0 0,0 1 0,0-1 0,0 1 0,0-1 0,0 1 0,0-1-1,0 0 1,0 1 0,1-1 0,-1 1 0,0-1 0,0 1 0,1-1 0,-1 1 0,0-1 0,1 1 0,-1 0 0,0-1 0,1 1 0,-1-1 0,1 1 0,-1 0 0,1-1 0,-1 1 0,1 0 0,-1 0 0,1-1 0,-1 1 0,1 0 0,-1 0 0,2 0 0,2-2 211,-4 2-240,0 0 1,0 0 0,0 0 0,0 0 0,1 0-1,-1 0 1,0 0 0,0 0 0,0 0-1,1-1 1,-1 1 0,0 0 0,0 0 0,0 0-1,0 0 1,1 0 0,-1 0 0,0-1 0,0 1-1,0 0 1,0 0 0,0 0 0,0 0-1,0-1 1,0 1 0,1 0 0,-1 0 0,0 0-1,0-1 1,0 1 0,0 0 0,0 0 0,0 0-1,0-1 1,0 1 0,0 0 0,0 0-1,0 0 1,0-1 0,-1 1 0,-6-7 573,-12-3-141,19 10-455,-7-2-65,0-1-1,-1 1 1,1 1-1,-1-1 1,1 1-1,-1 1 1,0-1-1,1 1 1,-1 1-1,-13 1 1,21-2 14,-1 0-1,1 1 1,0-1 0,0 0 0,-1 0 0,1 0 0,0 0 0,0 0-1,-1 0 1,1 0 0,0 0 0,0 0 0,0 0 0,-1 1 0,1-1-1,0 0 1,0 0 0,0 0 0,-1 0 0,1 1 0,0-1 0,0 0-1,0 0 1,0 0 0,0 1 0,0-1 0,-1 0 0,1 0 0,0 0 0,0 1-1,0-1 1,0 0 0,0 0 0,0 1 0,0-1 0,0 0 0,0 0-1,0 1 1,0-1 0,0 0 0,0 0 0,0 1 0,0-1 0,0 0-1,1 0 1,-1 0 0,0 1 0,1 4-3282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29 128 3265,'3'1'188,"-1"0"0,1-1 0,-1 1 0,1-1 0,-1 0 1,1 0-1,-1 0 0,1 0 0,-1 0 0,1 0 0,-1-1 1,1 1-1,-1-1 0,0 0 0,1 0 0,-1 0 0,1 0 1,-1 0-1,0 0 0,0 0 0,0-1 0,0 1 0,0-1 0,0 0 1,0 0-1,-1 0 0,1 1 0,1-4 0,0 1-48,0-1 0,-1 0 0,1 0 0,-1 0 0,-1 0 0,1 0 0,-1 0 0,1 0 0,-2-1 0,1 1 0,0 0 0,-1-9 0,0 13-56,0 0 1,0 0 0,0-1-1,-1 1 1,1 0-1,0 0 1,0 0-1,-1 0 1,1 0 0,-1 0-1,1 0 1,-1 0-1,1 0 1,-1 0-1,0 0 1,0 0 0,1 0-1,-1 0 1,0 0-1,0 0 1,0 1-1,0-1 1,0 0-1,0 1 1,0-1 0,0 1-1,0-1 1,0 1-1,-1-1 1,-3 0 73,-1 0 1,1 1-1,0-1 1,0 1-1,-7 0 0,1 1-298,9-1 70,0 0 1,0 0-1,0 1 0,0-1 0,0 1 0,0-1 0,0 1 1,0 0-1,0 0 0,0 0 0,1 0 0,-1 0 1,0 0-1,1 0 0,-3 2 0,-8 6-2393,9-8 928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9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 4921,'12'17'588,"-8"-11"-313,0 0 1,1 0 0,-1 0 0,1 0 0,1-1 0,-1 1-1,1-1 1,9 5 0,-11-8-216,0-1 1,1 1-1,-1-1 1,1 0-1,-1-1 1,1 1-1,0-1 1,-1 0-1,1 0 0,0 0 1,7-2-1,-8 2 68,-1-1-1,1 0 1,0 0-1,-1 0 0,1 0 1,-1-1-1,1 1 1,-1-1-1,0 0 1,0 0-1,0 0 0,0-1 1,0 1-1,3-4 1,-4 5-17,-1 0 0,0-1 0,0 1 1,0-1-1,0 1 0,0-1 1,-1 1-1,1-1 0,0 1 0,-1-1 1,1 1-1,-1-1 0,1-2 1,-1 3-47,-1 0 0,0-1 1,1 1-1,-1 0 1,0 0-1,0 0 0,0 0 1,0 0-1,0 0 1,0 0-1,0 0 0,0 0 1,0 0-1,0 0 1,-1 1-1,1-1 0,0 1 1,-2-2-1,-3-1 12,1 0-1,-1 1 1,0-1 0,0 1-1,-1 0 1,1 0 0,0 1-1,-1 0 1,1 0-1,0 0 1,-1 1 0,1 0-1,-1 0 1,1 1-1,-1 0 1,1 0 0,-1 0-1,1 1 1,-8 3 0,2 0-31,9-4-34,0 0 0,0 1 0,0-1 1,0 1-1,0 0 0,-4 3 0,7-4-11,-1 0 1,0 0 0,0 0-1,1 0 1,-1 0-1,1 0 1,-1 0 0,1 0-1,-1 0 1,1 0-1,-1 0 1,1 1 0,0-1-1,0 0 1,0 0-1,0 0 1,0 1 0,0-1-1,0 0 1,0 0-1,0 1 1,1 1 0,1 6-17,1 0 1,1 0-1,0 0 1,0 0 0,0-1-1,1 0 1,0 0 0,13 15-1,-16-21-22,1 1 0,-1-1 0,1 0 0,0 0 0,0 0 0,0-1 0,0 1 0,0 0 0,0-1-1,0 0 1,0 0 0,0 0 0,1 0 0,-1-1 0,4 1 0,2 0-544,0-1 1,1 0-1,-1 0 0,12-3 0,3-2-527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61 5177,'-4'10'717,"0"-1"0,1 0 0,1 1 0,0-1 0,0 1 0,0 0 0,1 16 0,-4 18-370,5-33-333,0 0 0,1 0 1,0 0-1,0 0 0,1-1 1,1 1-1,0 0 0,0-1 1,1 1-1,0-1 0,10 16 1,-10-23 89,-2-8 298,0-12 532,-4-4-712,2-1 1,0 1-1,1 0 0,8-38 1,-6 44-843,1 0 0,1 0 0,0 0-1,1 1 1,1 0 0,0 1 0,14-22 0,-18 32 307,1-1 0,-1 0 0,1 1 0,-1 0 0,1 0-1,0 0 1,0 1 0,1-1 0,-1 1 0,0 0 0,1 0 0,-1 0 0,1 1-1,0-1 1,-1 1 0,1 0 0,0 1 0,9-1 0,-11 1 341,1 0 1,0 0-1,-1 1 1,1-1 0,0 1-1,-1 0 1,1 0-1,-1 0 1,1 0 0,-1 1-1,0-1 1,1 1-1,-1 0 1,0 0-1,0 0 1,0 0 0,0 1-1,-1-1 1,1 1-1,-1-1 1,1 1-1,-1 0 1,0 0 0,0 0-1,2 5 1,3 10 312,-1-1-1,-1 2 1,0-1 0,3 32 0,0 77-150,-7-98-130,-1-29-54,0 1 1,0-1-1,0 1 0,0-1 0,1 1 1,-1-1-1,0 1 0,0-1 0,0 1 1,0-1-1,0 1 0,0-1 0,0 1 1,-1-1-1,1 1 0,0-1 0,0 0 1,0 1-1,0-1 0,-1 1 0,1-1 1,0 1-1,0-1 0,-1 0 0,1 1 1,0-1-1,-1 1 0,0-1 0,-7-10 442,-7-26 1086,8-3 1102,2-1 0,-1-57 0,6 95-2631,0 0 0,0 0 0,0 0 0,0 0 0,1 0 0,-1 0 0,1 1 0,-1-1 0,1 0 0,-1 0 0,1 0 0,0 1 0,0-1 0,0 0 0,0 1 0,0-1 0,0 1 0,0-1 0,1 1 0,-1-1 0,1 1-1,-1 0 1,1 0 0,-1 0 0,1 0 0,0 0 0,1-1 0,4 0-291,1 0-1,-1 0 1,0 1-1,0 0 0,14 0 1,-3-1-527,4 0-225,-10 0-374,0 1 0,21 1 1,-29 0 1017,0 1 1,0-1 0,0 1 0,0 0-1,0 0 1,0 1 0,-1-1 0,1 1-1,0 0 1,-1 0 0,1 0 0,4 4-1,1 1 477,-1 0-1,0 1 1,0 0-1,-1 1 1,0-1-1,0 1 1,-1 1-1,0-1 1,-1 1-1,0 0 0,7 18 1,-11-24 47,0 1 0,1-1 0,-1 0 0,1 0 0,0 0 0,1 0 0,-1 0 1,1-1-1,-1 1 0,1-1 0,0 1 0,4 2 0,-5-5 10,0 1-1,0-1 1,-1 0 0,1 0-1,0 0 1,0 0 0,0-1-1,0 1 1,0 0 0,0-1-1,0 0 1,1 1 0,-1-1-1,0 0 1,0 0 0,0 0 0,0 0-1,0 0 1,0-1 0,1 1-1,-1-1 1,0 1 0,0-1-1,0 0 1,0 0 0,2-1-1,-1 0 41,1 0 0,-1-1 0,0 1 0,0-1 0,-1 1 0,1-1 0,-1 0 0,1 0 0,-1 0 0,0 0 0,3-5 0,-4 6-82,-1 0-1,1 1 1,0-1-1,0 0 1,-1 1-1,0-1 1,1 0-1,-1 0 1,0 0-1,0 1 1,1-1-1,-1 0 1,-1 0-1,1 0 1,0 0-1,0 1 1,-1-1-1,1 0 1,-1 0 0,0 1-1,1-1 1,-1 0-1,0 1 1,0-1-1,0 0 1,-1-1-1,-3-1-57,1-1 1,0 1-1,-1 0 0,1 0 1,-1 1-1,0-1 0,-1 1 1,1 0-1,0 1 1,-1-1-1,0 1 0,1 0 1,-1 1-1,0-1 0,0 1 1,0 0-1,0 0 0,0 1 1,0 0-1,0 0 0,-10 2 1,-18-2-1082,25-4-2565,15 5 2639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5993,'37'53'2053,"-34"-47"-1944,-1-1 1,1 1-1,-2 0 1,1 0 0,0-1-1,-1 1 1,0 0-1,-1 0 1,1 0-1,-1 1 1,0-1 0,-2 9-1,1 6-22,1-9 70,0 0 0,-1 0 0,-1 0 0,-3 13 0,5-25-137,0 0 0,0 0-1,0 0 1,0 0 0,0 0-1,0 0 1,0 0 0,0 0 0,0 0-1,0 0 1,0 0 0,0 0-1,0 0 1,0-1 0,0 1 0,0 0-1,0 0 1,-1 0 0,1 0-1,0 0 1,0 0 0,0 0-1,0 0 1,0 0 0,0 0 0,0 0-1,0 0 1,0 0 0,0 0-1,0 0 1,0 0 0,0 0 0,0 0-1,0 0 1,0 0 0,0 0-1,-1 0 1,1 0 0,0 0-1,0 0 1,0 0 0,0 0 0,0 0-1,0 0 1,0 0 0,0 0-1,0 0 1,0 0 0,0 0 0,0 0-1,0 0 1,0 0 0,-1 0-1,1 0 1,0 0 0,0 0-1,0 0 1,0 0 0,0 0 0,0 0-1,-3-11 689,0-13 75,4 17-568,0 0 0,0-1 0,0 1 0,1 0 1,1 0-1,-1 0 0,1 0 0,0 0 0,4-6 0,-4 9-193,-1 0-1,1 1 0,0-1 1,0 1-1,0-1 1,0 1-1,0 0 0,1 1 1,-1-1-1,1 0 1,0 1-1,0 0 0,0 0 1,0 0-1,0 0 1,8-1-1,10 1-488,0 0 0,0 2-1,32 3 1,-42-3-358,8-1-92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1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10 2881,'-5'-8'6653,"11"7"-4134,25 9-2960,-12-3 1200,37 12-389,92 42 1,-144-58-445,-1 1 0,1 0 0,0 0-1,-1 0 1,1 0 0,-1 0 0,0 1 0,0 0-1,0-1 1,0 1 0,0 0 0,-1 0 0,1 1 0,-1-1-1,0 1 1,0-1 0,0 1 0,-1-1 0,1 1-1,-1 0 1,0 0 0,0 0 0,0 0 0,0 0 0,-1 0-1,1 0 1,-1 0 0,0 0 0,-1 0 0,1 0-1,-2 7 1,2-9-97,-1 0 1,1 0-1,-1 0 0,1 0 0,-1 0 0,0 0 1,1-1-1,-1 1 0,0 0 0,-2 2 0,-19 12-966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9:32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896 105 5241,'6'-7'4857,"-7"-5"-3555,0 9-1258,0 0 0,0 0 0,0 0 0,-1 1 0,1-1-1,-1 1 1,0-1 0,0 1 0,0 0 0,-4-4 0,-43-32 301,45 36-305,0 0 1,0 0-1,-1 0 1,1 0-1,-1 1 1,1 0-1,-1 0 1,1 0-1,-1 0 0,0 1 1,-9 0-1,4 0 58,1 0 70,-1 0 1,1 1-1,-1 0 0,1 1 1,0 0-1,-13 4 1,-51 26 963,34-15-760,-13 5-118,1 3 0,2 2 0,-80 56 0,106-65-256,0 1 0,1 1 0,1 1 0,1 1 0,1 0 0,1 2 0,1 0 0,-26 50 0,26-39-18,1 2 0,-19 67 1,31-87 14,1 0 1,1 0 0,0 1 0,1 0 0,1-1 0,0 1 0,2-1 0,5 30 0,2-7-14,25 69 1,-27-94 8,-1 0-1,2 0 1,0-1-1,1 0 1,0 0-1,1-1 0,20 21 1,8 2 0,2-2 1,2-1 0,62 37-1,-85-61 31,2-1 0,-1 0 0,1-2-1,0 0 1,0-2 0,1 0-1,-1-1 1,1-1 0,0-1-1,-1-1 1,1-1 0,22-4-1,2-3 66,0-1 1,-1-3-1,0-1 0,62-29 0,-79 30 210,0-2 0,0 0 0,-2-2 0,0-2 0,40-33 0,-52 38-104,-1-1 0,0-1 0,-1 0 1,0-1-1,-1 0 0,-1 0 0,-1-1 0,0-1 0,-1 1 0,7-24 0,-6 8 13,-2 1 0,-1-1 0,-1-1 1,0-52-1,-6 27-41,-15-105 1,12 139-139,-1 1 1,-1-1 0,-1 1-1,-11-26 1,11 36-21,0 1 1,-1 0 0,0 0-1,0 0 1,-2 1 0,0 0-1,0 1 1,-14-12-1,3 6-44,0 1-1,-1 1 1,-1 1-1,-1 1 1,0 1-1,0 1 0,-30-9 1,10 7-135,0 2 1,0 2-1,-65-5 1,18 12-1230,-132 12 0,222-10 1395,-91 8-711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85 2921,'-2'-26'2281,"2"22"-1883,0-1-1,0 0 1,-1 0 0,1 1 0,-1-1-1,0 0 1,0 1 0,-1-1 0,-2-4-1,4 9-355,0-1 0,0 1 0,0-1-1,-1 1 1,1-1 0,0 1 0,-1 0-1,1-1 1,0 1 0,-1-1 0,1 1-1,0 0 1,-1-1 0,1 1 0,-1 0 0,1 0-1,-1-1 1,1 1 0,-1 0 0,1 0-1,-1 0 1,1 0 0,-1-1 0,1 1-1,-1 0 1,1 0 0,-1 0 0,1 0-1,-1 0 1,1 0 0,-1 0 0,1 1-1,-1-1 1,1 0 0,-1 0 0,1 0 0,-1 0-1,1 1 1,0-1 0,-2 0 0,-20 18 1086,4-3-673,5-8-285,-5 2 255,-1 1-1,-32 24 0,-17 16 820,60-43-1104,1-1 27,0 1 1,-1-2-1,-11 8 0,18-13-150,-1 1 0,1 0-1,0-1 1,0 1 0,0 0-1,0 0 1,0-1-1,0 1 1,0 0 0,0 0-1,0 0 1,0 0 0,1 0-1,-1 1 1,0-1-1,1 0 1,-1 0 0,1 0-1,-1 1 1,1-1 0,0 0-1,-1 0 1,1 3-1,0 0 20,0 1-1,1-1 1,-1 1-1,1-1 0,3 8 1,-1-2-18,-2-7-14,0 0 0,0 0 0,0-1 0,1 1 0,-1 0 0,1-1 0,0 1 0,0-1 0,0 0 0,0 0 0,0 0 0,0 0 0,1 0 0,-1 0 0,1 0 0,-1-1 0,1 1 0,0-1 0,-1 0 0,1 0 0,0 0 0,0 0 0,0 0 0,0 0 0,0-1 0,0 0 0,0 0 0,0 1 0,0-2 0,0 1 0,0 0 0,0-1 0,0 1 0,0-1 0,0 0 0,0 0 0,-1 0 0,1 0 0,0 0 0,-1-1 0,1 1 0,4-5 0,26-20 50,-25 21-41,0-1 0,15-14 0,-19 15-10,1 1 0,0-1 0,-1-1 0,0 1 1,0-1-1,-1 1 0,1-1 0,-1 0 0,0 0 0,-1 0 0,0-1 0,0 1 0,0-1 0,0 1 0,-1-1 0,0 0 0,-1 1 0,0-1 0,0 0 0,-2-12 0,2 13-2,0 1 0,-1 0 0,0 0 1,-1 0-1,1 0 0,-1 0 0,0 0 0,0 0 0,0 0 0,-1 1 0,1-1 0,-1 1 0,0 0 0,-5-5 0,20 99-22,-12-78 34,1 6 102,0 1 0,5 24 0,-5-37-82,0-1 0,1 1-1,0-1 1,0 0-1,1 0 1,-1 1 0,1-2-1,0 1 1,0 0-1,1-1 1,7 9-1,-7-10-52,-1 1 0,1-1 0,0 0 0,0 0-1,1-1 1,-1 1 0,1-1 0,-1 0-1,1 0 1,0 0 0,-1-1 0,1 0-1,0 0 1,0 0 0,0 0 0,0-1 0,10 0-1,20 4-6145,-21-2 3920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23 7618,'-1'-2'193,"0"1"1,0-1-1,-1 1 1,1-1-1,0 1 1,-1 0-1,1-1 1,-1 1-1,1 0 1,-1 0-1,1 0 1,-1 0-1,0 0 1,0 0-1,1 1 1,-1-1-1,0 0 1,0 1-1,0 0 1,0-1-1,0 1 1,0 0-1,0 0 1,1 0-1,-1 0 1,0 0-1,0 1 1,-3 0-1,-1 1-183,1 0-1,-1 0 0,1 1 1,0-1-1,0 1 0,0 0 1,-8 7-1,8-7 1,4-3-10,0 0 0,0 1 0,1-1 0,-1 0 0,0 1 0,0-1 0,1 0 0,-1 1 0,0-1 0,1 1 0,-1-1 0,0 1 0,1-1 0,-1 1 0,1 0 0,-1-1 0,1 1 0,-1 0 0,1-1 0,-1 1 0,1 0 0,-1 1 0,1-2-1,1 0-1,-1 1 1,0-1 0,1 0 0,-1 0 0,1 0 0,-1 0 0,0 1 0,1-1 0,-1 0 0,1 0 0,-1 0 0,0 0 0,1 0 0,-1 0 0,1 0 0,-1 0 0,0 0 0,1 0 0,-1-1 0,1 1 0,-1 0 0,0 0 0,1 0 0,-1 0 0,0 0 0,1-1 0,-1 1 0,1-1 0,12-5-6,-10 4 10,0-1-3,1 1 0,0-1 0,0 1 0,0 0 0,0 0 0,5-1 0,-7 3 10,0 0 0,0 0 0,1 0 1,-1 0-1,0 0 0,0 0 0,1 0 1,-1 1-1,0-1 0,0 1 0,1 0 0,-1 0 1,0 0-1,4 2 0,-3-1 23,1 0 0,-1 0-1,0 0 1,0 1 0,1-1-1,-2 1 1,1 0-1,0 0 1,0 0 0,-1 1-1,0-1 1,0 0 0,0 1-1,0 0 1,0-1 0,-1 1-1,1 0 1,0 4 0,1 6-7,-2 0 1,1-1-1,-2 1 0,0 14 1,2 32 12,3-46-35,-5-14-16,0 0-1,0 0 1,0 0 0,1 0 0,-1 0-1,0 1 1,0-1 0,0 0-1,0 0 1,1 0 0,-1 0-1,0 0 1,0 0 0,0 0-1,1 0 1,-1 0 0,0 0-1,0 0 1,0 0 0,0-1-1,1 1 1,-1 0 0,0 0 0,0 0-1,0 0 1,0 0 0,1 0-1,-1 0 1,0 0 0,0 0-1,0-1 1,0 1 0,0 0-1,0 0 1,1 0 0,-1 0-1,0 0 1,0-1 0,12-24-1433,-2-3 832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64 4169,'3'-9'493,"0"1"1,0-1-1,1-11 1,-4 19-425,0 0-1,0 1 1,0-1 0,-1 0 0,1 0 0,0 1 0,0-1 0,-1 0-1,1 1 1,-1-1 0,1 0 0,-1 1 0,1-1 0,-1 1 0,1-1 0,-1 0-1,1 1 1,-1-1 0,1 1 0,-1 0 0,0-1 0,1 1 0,-1-1-1,0 1 1,0 0 0,1 0 0,-1-1 0,0 1 0,0 0 0,1 0 0,-1 0-1,-1 0 1,-27-1 1576,27 1-1469,-9 2 405,1 1 0,-1 0 0,1 0 1,0 1-1,0 1 0,0 0 1,-10 6-1,13-6-384,0-1 0,0 1 0,0 0 0,1 0 0,0 1 0,0 0 0,-6 8 0,9-10-162,0 0 0,1 0 0,-1 0 0,1 0 0,0 0 0,1 1 0,-1-1 0,1 1 1,-1-1-1,2 1 0,-1 0 0,0-1 0,1 9 0,0-9-17,0 3 24,0-1-1,1 1 1,0 0-1,3 12 1,-3-17-36,-1 0 0,2 0 0,-1 1-1,0-1 1,0 0 0,1 0 0,-1 0 0,1-1 0,-1 1 0,1 0 0,0-1 0,0 1 0,0-1-1,0 1 1,0-1 0,0 0 0,3 1 0,12 6-483,2-2 1,-1 0-1,1-1 0,0-1 1,0-1-1,30 2 0,-12-7-692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90 4497,'0'-69'2480,"0"68"-2382,0 1 0,0-1-1,0 0 1,0 0-1,-1 0 1,1 0 0,0 0-1,-1 0 1,1 0-1,-1 0 1,1 1 0,-1-1-1,1 0 1,-1 0-1,1 1 1,-1-1 0,0 0-1,0 1 1,1-1-1,-1 0 1,0 1 0,0-1-1,0 1 1,1 0-1,-1-1 1,0 1-1,0 0 1,0-1 0,0 1-1,0 0 1,0 0-1,0 0 1,0 0 0,0 0-1,-1 0 1,-3 0 164,1 1 0,0-1 1,-1 1-1,1 1 0,-6 1 1,7-2-60,-4 1-38,1 1 0,0 0 1,-1 0-1,1 0 0,0 1 0,1 0 0,-1 0 0,1 0 1,-1 1-1,1 0 0,1 0 0,-1 0 0,1 1 1,0-1-1,0 1 0,0 0 0,1 0 0,0 1 0,0-1 1,0 0-1,-2 15 0,4-14-108,0 0 0,0 0 0,1 1-1,0-1 1,1 0 0,0 1 0,0-1 0,0 0-1,5 13 1,-5-17-45,1 0-1,-1-1 0,1 1 0,0-1 1,0 1-1,0-1 0,0 0 1,0 0-1,0 1 0,1-2 0,-1 1 1,1 0-1,-1 0 0,1-1 0,0 1 1,-1-1-1,1 0 0,0 0 1,0 0-1,0 0 0,0-1 0,0 1 1,0-1-1,0 0 0,6 0 1,-2 0 14,1-1 1,0 0-1,0 0 1,-1-1-1,1 0 1,7-3 0,-8 2-372,0 1 0,0 0 0,1 1 0,-1-1 0,0 1 0,10 0 0,-3 4-2688,1 4 1301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222 224 4849,'5'-18'1461,"0"-1"-1,0 1 1,3-37 0,-8 49-1217,1 1 0,-1-1 0,0 1 0,0-1 0,-1 0 1,1 1-1,-1-1 0,-1 1 0,1 0 0,-1-1 1,0 1-1,0 0 0,0 0 0,-1 0 0,1 0 1,-1 0-1,-1 1 0,-4-6 0,8 9-230,-1 0-1,1 1 1,-1-1-1,0 1 1,1-1-1,-1 0 1,0 1-1,1 0 1,-1-1-1,0 1 0,1-1 1,-1 1-1,0 0 1,0 0-1,1-1 1,-1 1-1,0 0 1,0 0-1,0 0 1,1 0-1,-1 0 1,0 0-1,0 0 1,0 0-1,1 0 0,-1 0 1,0 0-1,0 1 1,1-1-1,-1 0 1,0 1-1,0-1 1,1 0-1,-1 1 1,0-1-1,1 1 1,-1-1-1,0 1 1,1-1-1,-1 1 1,1-1-1,-1 1 0,1 0 1,-1-1-1,1 1 1,0 0-1,-1 0 1,1-1-1,-1 2 1,-1 4-2,0-1 1,0 1 0,0 0-1,1 0 1,-2 10 0,1 7-6,1 1 0,0-1 0,2 1 0,1-1 0,1 1 1,0-1-1,2 0 0,1-1 0,1 1 0,1-1 0,0 0 1,2-1-1,21 35 0,-28-52-4,-1 1-1,1-1 1,-1 1 0,0-1 0,-1 1-1,1 0 1,-1 0 0,0 0 0,0 0 0,0 0-1,-1 10 1,0-12 4,0 0 1,-1 0-1,0 0 0,0 0 1,1 0-1,-2 0 0,1 0 1,0-1-1,-1 1 0,1 0 0,-1-1 1,0 1-1,0-1 0,0 1 1,0-1-1,0 0 0,-1 0 1,1 0-1,0 0 0,-5 2 0,-5 2 194,0 0-1,-1-1 1,1 0-1,-1-1 0,0 0 1,-1-1-1,1-1 0,-21 2 1,28-4-123,-1-1 1,1 1 0,-1-1-1,1 0 1,-1-1 0,-7-2-1,11 3-60,0 0-1,0 0 1,0-1-1,1 1 1,-1-1-1,0 0 1,1 1-1,-1-1 1,1 0 0,-1-1-1,1 1 1,0 0-1,0-1 1,-2-3-1,4 6-18,-1 0 1,1-1-1,0 1 0,0 0 0,0-1 0,0 1 1,0-1-1,0 1 0,0 0 0,0-1 1,0 1-1,0-1 0,0 1 0,0 0 0,0-1 1,0 1-1,0-1 0,0 1 0,0 0 1,0-1-1,0 1 0,1-1 0,-1 1 0,0 0 1,0-1-1,0 1 0,1 0 0,-1-1 1,0 1-1,1 0 0,-1 0 0,0-1 0,0 1 1,1 0-1,-1 0 0,1-1 0,-1 1 1,0 0-1,1 0 0,-1 0 0,0 0 0,1-1 1,-1 1-1,1 0 0,-1 0 0,1 0 1,19-2-282,-19 2 252,8 0-1041,0 1 0,0 0 0,0 0 1,15 5-1,-1 0-1805,8-2-1393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14 242 5209,'7'13'489,"-1"1"1,0 0-1,-2 0 0,1 1 1,-2 0-1,0-1 0,0 1 0,-1 27 1,3-3 328,-4-34-602,0 0 1,0 0-1,0 0 0,-1 0 1,0 0-1,-1 9 0,1-13-192,0-1 1,0 0-1,0 0 0,0 0 1,0 1-1,0-1 0,0 0 0,0 0 1,0 1-1,0-1 0,-1 0 0,1 0 1,0 1-1,0-1 0,0 0 0,0 0 1,-1 0-1,1 0 0,0 1 0,0-1 1,0 0-1,-1 0 0,1 0 1,0 0-1,0 0 0,0 0 0,-1 0 1,1 1-1,0-1 0,0 0 0,-1 0 1,1 0-1,0 0 0,0 0 0,-1 0 1,1 0-1,0 0 0,0 0 0,-1 0 1,1 0-1,0-1 0,0 1 1,-1 0-1,1 0 0,0 0 0,0 0 1,-1 0-1,1 0 0,0-1 0,0 1 1,0 0-1,-1 0 0,1 0 0,0 0 1,0-1-1,0 1 0,0 0 0,0 0 1,-1 0-1,1-1 0,0 1 1,0 0-1,0 0 0,0-1 0,-10-13 525,2-12 155,-10-44 0,10 34-469,5 19-175,2 0 0,0 0 0,1 0 0,0 0 0,2-1 0,0 1 0,6-23 0,-5 28-52,0-1 0,1 1-1,0 0 1,1 1 0,1-1 0,0 1-1,11-16 1,-13 22-12,-1 0 0,1 0 0,1 0 0,-1 0 0,0 1 0,1-1 0,0 1 0,0 1 0,1-1 0,-1 1 0,1 0 0,-1 0 0,1 0 0,0 1 0,0 0 0,10-2-1,-13 3 3,1 1 0,-1 1-1,1-1 1,-1 1-1,1-1 1,-1 1-1,1 0 1,-1 0 0,1 1-1,-1-1 1,0 1-1,0-1 1,0 1-1,0 0 1,0 0 0,0 0-1,0 1 1,-1-1-1,1 1 1,-1 0-1,1-1 1,2 7-1,2 1 5,-1 0 0,0 1 0,0 0 0,-2 0-1,7 18 1,-6-11 41,-1 0-1,-1 0 1,-1 1 0,0-1-1,-1 0 1,-1 1 0,-1-1 0,-1 1-1,0-1 1,-1 0 0,-1 0-1,-1 0 1,-1 0 0,-9 21-1,7-22 188,-1-1-1,0 0 0,-1-1 0,-1 0 1,0 0-1,-17 15 0,24-26-186,0 0 0,-1 0-1,0-1 1,0 0 0,0 1-1,0-2 1,0 1-1,0-1 1,-1 1 0,1-2-1,-1 1 1,0-1 0,1 1-1,-1-1 1,0-1 0,0 1-1,0-1 1,0 0 0,1-1-1,-1 1 1,0-1 0,0 0-1,-8-3 1,-4-5-132,20 4-1405,12 1-2719,6 0 2345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45 356 6433,'3'7'429,"0"0"1,-1 0-1,1 1 0,-2-1 0,1 1 0,-1 0 0,0-1 0,0 9 0,3 17 308,-1 1-187,-4-22 493,-2-19 2149,-17-56-2083,10 31-600,-8-39 0,12 43-265,2 0 0,0 0 1,2-48-1,2 68-234,0 0 0,1 0 1,0 0-1,0 0 0,1 1 1,0-1-1,1 1 1,-1-1-1,1 1 0,1 0 1,0 0-1,-1 0 0,2 1 1,-1-1-1,1 1 0,0 0 1,1 0-1,6-5 0,-6 6-16,0 1-1,0 0 0,0 1 0,1-1 1,-1 1-1,1 1 0,0-1 0,0 1 0,0 0 1,0 1-1,0-1 0,0 1 0,15 0 1,-16 2 2,0 0 1,-1 0-1,1 0 1,0 0-1,-1 1 1,1 0 0,-1 0-1,0 0 1,0 1-1,0 0 1,0 0-1,0 0 1,0 1 0,-1-1-1,0 1 1,0 0-1,0 1 1,5 6-1,-4-5 6,0 0 0,-1 0-1,0 1 1,0-1-1,-1 1 1,0 0 0,0 0-1,0 1 1,-1-1-1,0 0 1,-1 1 0,0-1-1,0 1 1,0 0-1,-1-1 1,0 1 0,0 0-1,-1-1 1,-2 9-1,0-6 25,0-1 0,-1 0 0,0-1 0,-1 1 0,0-1 0,0 0 0,-1 0 0,0 0 0,0-1 0,-1 0 0,0 0 0,0 0 0,-1-1 0,0 0 0,0-1 0,0 0 0,0 0 0,-1 0 0,0-1 0,0-1 0,0 0 0,-17 4 0,-79 0 297,86-6-294,85 23-6680,-36-9 4389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69 11114,'-34'-31'5554,"34"14"-4634,12 5-544,18 9-184,-2-3-1552,18 6-657,-1 17-1944,0-11 2473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28 408 6153,'0'0'2740,"3"8"-2132,3 9-150,-2-9-316,-1 0 0,0 0 1,-1 0-1,0 1 1,0-1-1,0 1 0,-1 0 1,-1-1-1,0 1 1,0 10-1,0-1 368,-1-7 1273,-13-25-378,10 7-1170,0 1 0,1-1-1,0 0 1,0 0-1,0-1 1,1 1 0,0 0-1,0-1 1,1 0 0,-1-9-1,-2-12 235,1 10-258,1-1 0,0 0 0,2 0 0,0 0 0,2 0-1,0 1 1,1-1 0,6-19 0,-2 8-117,-1 7 25,1 0-1,13-31 1,-18 49-105,1 0-1,0 0 1,0 1-1,1-1 0,0 1 1,0 0-1,0 0 1,1 0-1,-1 1 1,1-1-1,0 1 1,0 0-1,12-6 1,-7 6-323,1-1 1,0 1-1,1 1 1,-1 0 0,23-2-1,-28 4 31,-1 0 0,1 1 0,0 0 0,0 0 0,0 1 0,0 0-1,-1 0 1,1 0 0,0 0 0,-1 1 0,1 0 0,-1 0 0,9 6 0,-1 4-4206,-5 7-185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65 10938,'-9'-4'4105,"16"-1"-3345,8 4-151,21 5-473,-3 1-80,1 2-385,12-1-583,-7-6-3129,18 21 2713</inkml:trace>
  <inkml:trace contextRef="#ctx0" brushRef="#br0" timeOffset="1">341 138 6385,'-1'7'687,"1"-1"0,0 0 0,0 0-1,0 0 1,3 8 0,0-1-590,0 0 1,8 16-1,-9-24 83,0 0-129,1 0-1,0 1 0,0-1 1,0 0-1,0-1 0,1 1 0,0-1 1,0 1-1,0-1 0,0 0 1,1-1-1,0 1 0,0-1 0,0 0 1,0 0-1,0 0 0,0-1 1,1 0-1,-1 0 0,1 0 0,0-1 1,-1 1-1,10-1 0,8 1 232,0-1 0,1-1 0,-1-1 0,31-6 0,-47 6-218,12-1 150,1-2 1,0 0-1,-1-1 0,27-11 0,-40 14-137,-1-1 0,1 0-1,0-1 1,-1 1-1,1-1 1,-1 0-1,8-9 1,-10 10-40,-1 0 1,0-1-1,1 1 1,-1 0-1,-1-1 1,1 1-1,0-1 1,-1 0-1,0 1 1,0-1-1,0 0 0,0 0 1,-1 0-1,1-5 1,-1 2 27,0 0 1,-1 0-1,0-1 1,0 1 0,0 0-1,-1 0 1,0 1-1,-1-1 1,1 0 0,-1 1-1,0-1 1,-1 1-1,0 0 1,0 0-1,0 0 1,-1 1 0,-4-6-1,1 4 75,0 1 1,0 0-1,0 0 0,-1 1 0,0 0 1,0 0-1,0 1 0,0 0 0,-1 1 1,1 0-1,-16-3 0,-3 1 60,0 2 0,0 1 0,-37 1 0,58 2-197,1 0-1,-1 0 1,1 0-1,0 1 1,-1-1-1,1 2 0,0-1 1,0 1-1,1-1 1,-1 2-1,0-1 1,1 1-1,0-1 1,0 1-1,0 1 1,0-1-1,1 1 1,0 0-1,-5 6 1,7-8-208,0 1 0,1-1 0,-1 1 0,1 0 0,-1-1 0,1 1 0,0 0 0,0 0 0,1 0 0,-1 0 1,1 0-1,0 0 0,0 0 0,0 0 0,1 0 0,1 7 0,-2-7-108,7 43-3970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7650,'-12'3'2960,"-3"25"-2112,3 20-119,2 9-233,-2 1-80,9 1-160,-5-9-56,5-7-104,2-10-32,1-6-40,1-5 16,4-6-792,-1 4-2457,-8-14 2225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6 369 4969,'-1'-6'975,"0"0"0,0 0 0,0 0 0,0 0 0,1 0 0,1-10 0,0 1-708,1 1 0,1-1 0,5-14-1,-3 9-22,2 0-1,0 1 0,1-1 0,1 2 0,13-23 0,-5-1 23,-15 26-128,-2 14-107,0 0 0,0 0-1,0 0 1,0 0 0,0 0 0,0 0 0,1 1-1,-1-1 1,1 0 0,-1 0 0,1 0 0,0 0-1,0 1 1,1-4 0,32 3 201,-33 2-231,-1 0 0,0 0 0,0 0 0,0 0 0,0 0 1,1 0-1,-1 0 0,0 0 0,0 0 0,0 0 0,0 0 0,0 0 0,1 0 0,-1 0 1,0 0-1,0-1 0,0 1 0,0 0 0,0 0 0,1 0 0,-1 0 0,0 0 0,0 0 1,0 0-1,0-1 0,0 1 0,0 0 0,0 0 0,0 0 0,0 0 0,0-1 0,0 1 0,0 0 1,0 0-1,1 0 0,-1 0 0,0 0 0,0-1 0,0 1 0,0 0 0,-1 0 0,1 0 1,0-1-1,0 1 1,0 0-1,0-1 1,0 1-1,1 0 1,-1 0 0,0-1-1,0 1 1,0 0-1,0 0 1,0-1-1,0 1 1,0 0-1,0 0 1,1 0 0,-1-1-1,0 1 1,0 0-1,0 0 1,0 0-1,1-1 1,-1 1 0,0 0-1,0 0 1,1 0-1,-1 0 1,0 0-1,0 0 1,1-1-1,-1 1 1,0 0 0,0 0-1,1 0 1,-1 0-1,0 0 1,0 0-1,1 0 1,-1 0 0,0 0-1,0 0 1,1 0-1,-1 0 1,0 0-1,0 0 1,1 1 0,-1-1-1,1 0 1,42-3 43,-32 2-35,0 1 0,-1-1 1,15 3-1,-24-2-8,1 1 0,-1-1-1,0 1 1,0 0 0,0-1 0,0 1-1,0 0 1,0 0 0,0 0-1,0 0 1,0-1 0,0 2-1,0-1 1,0 0 0,-1 0 0,1 0-1,0 0 1,-1 0 0,1 1-1,-1-1 1,1 0 0,-1 0-1,0 1 1,0-1 0,1 0 0,-1 1-1,0-1 1,0 3 0,-13 50 54,11-46-38,0-1-1,0 1 1,0-1 0,-1 0 0,0 1 0,-6 9 0,5-12 51,1 1 1,0 0 0,0 0-1,1 1 1,0-1 0,0 0-1,0 1 1,1 0 0,-1 8-1,2-10-44,0 0-1,1 0 1,-1-1-1,1 1 1,0 0-1,0-1 1,1 1-1,-1 0 1,1-1-1,0 0 1,0 1-1,0-1 0,1 0 1,0 0-1,0 0 1,0 0-1,0-1 1,6 6-1,3 0-17,0-1-1,1 0 1,0 0-1,23 8 1,-26-11 15,20 10 6,-29-15-26,-1 0 0,0 1-1,1-1 1,-1 0-1,0 0 1,1 0 0,-1 1-1,0-1 1,0 0 0,1 0-1,-1 1 1,0-1 0,0 0-1,0 1 1,1-1-1,-1 0 1,0 1 0,0-1-1,0 0 1,0 1 0,0-1-1,0 0 1,0 1 0,0-1-1,1 0 1,-1 1-1,0-1 1,0 0 0,-1 1-1,1-1 1,0 0 0,0 1-1,0-1 1,0 0 0,0 1-1,0-1 1,0 0-1,-1 1 1,1-1 0,0 0-1,0 1 1,0-1 0,-1 0-1,1 0 1,0 1 0,0-1-1,-1 0 1,1 0-1,0 1 1,-1-1 0,1 0-1,-1 0 1,-2 2 6,0-1-1,-1 0 1,1 0-1,-1 0 1,1 0 0,-1-1-1,1 1 1,-1-1-1,1 0 1,-1 0 0,-3 0-1,-7 0 13,-75 6 92,-29 0-235,144-2-2306,-12-1 1423,22 2-397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7154,'0'1'220,"0"0"0,-1-1 1,1 1-1,0 0 0,-1-1 1,1 1-1,-1-1 0,1 1 1,-1 0-1,1-1 1,-1 1-1,1-1 0,-1 1 1,1-1-1,-1 0 0,0 1 1,1-1-1,-1 0 1,0 1-1,1-1 0,-1 0 1,-1 0-1,-23 8 467,7-2-341,2 2-153,13-7-164,0 1-1,0-1 0,0 0 1,1 1-1,-1 0 1,0-1-1,1 1 0,0 0 1,-1 0-1,1 1 0,0-1 1,0 0-1,-2 4 1,-1 1 71,4-4-69,-1-1 0,0 0 0,1 1 0,-1-1 0,1 0-1,0 1 1,0 0 0,0-1 0,0 1 0,0 0 0,1-1 0,-1 1 0,1 3 0,6 9 66,-5-14-89,0 1 1,-1-1 0,1 0-1,0 0 1,-1 1 0,1-1-1,-1 0 1,1 1 0,-1-1-1,0 0 1,0 1 0,1-1-1,-1 1 1,0-1 0,0 1-1,0-1 1,0 0 0,-1 1-1,1-1 1,0 1 0,-1-1-1,1 0 1,-1 1 0,0 1-1,1-3-6,-1 1 0,1-1 0,-1 1 0,1-1 0,0 1 0,-1-1-1,1 0 1,-1 1 0,1-1 0,-1 0 0,0 1 0,1-1-1,-1 0 1,1 0 0,-1 1 0,1-1 0,-1 0 0,0 0 0,1 0-1,-1 0 1,1 0 0,-1 0 0,0 0 0,1 0 0,-1 0 0,1 0-1,-1 0 1,0 0 0,1 0 0,-1 0 0,0-1 0,1 1-6,0 0 1,-1 0 0,1 0-1,0 0 1,0-1 0,-1 1 0,1 0-1,0 0 1,0 0 0,-1 0-1,1 0 1,0-1 0,0 1-1,0 0 1,0 0 0,-1 0 0,1-1-1,0 1 1,0 0 0,0 0-1,0-1 1,0 1 0,0 0-1,-1 0 1,1-1 0,0 1 0,0 0-1,0 0 1,0-1 0,0 1-1,0 0 1,0 0 0,0-1-1,0 1 1,0 0 0,0 0 0,1-1-1,-1 1 1,0 0 0,0 0-1,0-1 1,0 1 0,0 0-1,0 0 1,1-1 0,-1 1 0,0 0-1,0 0 1,0 0 0,0 0-1,1-1 1,-1 1 0,0 0-1,0 0 1,1 0 0,-1 0 0,0 0-1,0-1 1,0 1 0,1 0-1,-1 0 1,0 0 0,1 0-1,1-1-86,1 0 0,-1 0-1,1 0 1,-1 0 0,1 1-1,0-1 1,-1 1 0,1-1-1,5 1 1,-5 0-74,-1 0-1,1 0 0,-1 0 1,1 0-1,-1-1 1,1 0-1,-1 1 1,1-1-1,-1 0 1,1 0-1,3-2 0,40-20-4143,-18 11 2955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12 5361,'-13'-4'1171,"10"2"-891,0 1 1,1 0-1,-1 0 0,0 0 0,0 1 1,0-1-1,0 1 0,0 0 0,1-1 1,-1 1-1,0 1 0,0-1 0,0 0 1,0 1-1,0-1 0,0 1 0,1 0 1,-1 0-1,-5 2 0,-33 19 1604,32-18-1602,0 0-1,0 1 1,0 0 0,1 1 0,-12 9-1,9-5-19,0 1 0,1 1 0,0 0 0,1 0-1,-8 14 1,14-19-198,-1-1 1,1 1-1,1-1 0,-1 1 1,1 0-1,0 0 0,1 0 1,-1 0-1,2 0 0,-1 0 1,1 0-1,0 1 0,1 8 1,0-12-50,1 1 0,-1 0 0,1 0 1,0-1-1,1 1 0,-1-1 0,1 0 1,0 1-1,0-1 0,0-1 0,0 1 1,1 0-1,0-1 0,-1 1 1,1-1-1,0 0 0,1-1 0,-1 1 1,8 3-1,6 2-4,0 0 0,1-2 0,24 7 0,49 4-577,-60-12-334,-7-2-939,14 4 711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52 130 7722,'0'-1'183,"-1"1"1,0-1 0,0 0 0,0 1-1,0-1 1,0 1 0,-1 0-1,1-1 1,0 1 0,0 0 0,0-1-1,0 1 1,0 0 0,0 0 0,-1 0-1,1 0 1,0 0 0,0 0-1,0 1 1,0-1 0,0 0 0,0 0-1,-1 1 1,0 0 0,1 0-83,-1 0 0,1 0 0,-1 1 0,1-1 1,0 0-1,0 1 0,0-1 0,0 1 0,0-1 0,0 1 1,0 0-1,0-1 0,0 4 0,-1 1-53,0-1-1,1 1 1,0 0 0,1 0 0,-1-1-1,1 1 1,0 0 0,2 11-1,-2-13 48,1 0-1,0 0 0,0 0 1,0-1-1,1 1 0,-1 0 1,1-1-1,0 1 0,0 0 1,0-1-1,0 0 0,1 0 1,-1 0-1,7 5 0,-5-33 3515,10-58-3100,-4 32-391,-9 46-126,1 0 1,-1 1 0,1-1-1,0 0 1,0 1-1,0-1 1,1 1-1,-1 0 1,1-1-1,0 1 1,1 1-1,6-8 1,-2 4-1124,0 1 1,1 0-1,0 0 0,19-9 0,-13 7-782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4609,'23'12'2352,"-1"-2"-959,0-10-249,4-4-664,-14-11-256,6 9-144,-8-2-24,-10-1-48,0 6-64,-6-6-208,-6 2-184,-4 2-536,-1 4-464,5 19 903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139 185 6321,'2'-2'569,"-1"1"-1,1-1 1,0 1-1,0 0 0,0-1 1,0 1-1,0 0 1,1 0-1,3-1 0,22 0 851,-18 3-1638,0 1 0,-1 0 0,14 4 0,-15-3 671,-6-2-414,1 0-1,0 0 1,-1-1 0,1 1-1,0 0 1,-1-1 0,1 0-1,0 1 1,0-1 0,-1 0-1,1 0 1,0-1 0,0 1-1,3-1 1,-4-1 60,-1 0-1,1 1 1,0-1-1,0 0 1,-1 0 0,1 0-1,-1 0 1,0-1-1,1 1 1,-1 0-1,0 0 1,0-1 0,0-4-1,0 5-32,0 0 0,-1-1 0,0 1 0,0 0 0,1-1 0,-1 1 0,-1 0 0,1-1 0,0 1 0,0 0 0,-2-5 0,0-15 486,2 21-497,1-1 0,-1 1 0,0-1 0,0 0 0,0 1 0,0-1 0,0 1 0,0-1 0,-1 0 0,1 1 0,0-1 0,-1 1 0,1-1 0,-1 1 0,0-1 0,0 1 0,1-1 0,-1 1 0,-2-3 0,0 1 21,0 0 0,0 1 0,0-1-1,0 0 1,-1 1 0,1 0 0,-7-3 0,-5-2 65,-1 1 1,-30-7-1,40 11-113,-6-1 3,0-1 1,0 2-1,0 0 0,0 0 0,-1 1 1,1 1-1,0 0 0,-1 1 0,1 0 1,0 0-1,-19 6 0,30-6-34,-1-1 1,1 1-1,0-1 0,-1 1 1,1 0-1,0-1 0,-1 1 1,1 0-1,0 0 0,0 0 1,0 0-1,0 0 0,0 0 1,0 0-1,0 1 0,0-1 1,1 0-1,-1 0 0,0 1 1,1-1-1,-1 0 0,1 1 1,-1-1-1,1 1 1,0-1-1,-1 1 0,1-1 1,0 0-1,0 1 0,0-1 1,0 1-1,1-1 0,-1 3 1,1 1-62,1-1 1,-1 1 0,1-1 0,0 1-1,0-1 1,1 0 0,-1 0 0,1 0-1,3 4 1,24 23-717,5-1 325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25 134 8810,'-1'0'368,"-1"-1"0,1 1 0,-1 0 0,1 0 0,-1 0 0,0 0 0,1 0 0,-1 0 0,1 0 0,-3 1 0,3-1-303,1 1 0,-1 0 0,1-1 0,-1 1 0,1-1 0,-1 1 0,1 0 0,0-1 0,-1 1 0,1 0 0,0-1 0,0 1 0,0 0 0,-1 0 0,1-1 0,0 1 0,0 0 0,0-1 0,0 1 0,0 0 0,0 0 0,0-1 0,0 1 0,1 0 0,-1 0 0,0-1 0,1 2 0,27 117 1870,-27-117-1869,-1 1 0,1-1-1,0 1 1,0-1 0,0 0 0,0 1 0,1-1 0,-1 0 0,1 0 0,-1 0-1,1 0 1,0 0 0,-1 0 0,1 0 0,0-1 0,0 1 0,0-1 0,1 1-1,-1-1 1,0 0 0,0 0 0,1 0 0,-1 0 0,1 0 0,-1 0-1,1-1 1,-1 1 0,1-1 0,-1 0 0,1 0 0,0 0 0,-1 0 0,1 0-1,-1 0 1,1-1 0,-1 1 0,1-1 0,-1 0 0,1 0 0,-1 0 0,0 0-1,1 0 1,-1 0 0,0-1 0,3-1 0,1-4-14,0 1 0,-1-1 0,0 0 0,0 0 0,-1 0 0,1-1 1,-2 0-1,1 1 0,-1-2 0,0 1 0,-1 0 0,0 0 0,0-1 0,-1 1 0,0-1 0,0-16 1,-2 12-617,0 0 1,0 0-1,-2 1 1,-4-18-1,3 17-1897,-1 0-1,0 0 0,-13-21 0,18 33 2416,0 1 0,0 0 0,0 0-1,0 0 1,0 0 0,0 0 0,0 0-1,0-1 1,0 1 0,0 0 0,0 0-1,0 0 1,0 0 0,0 0-1,0 0 1,0 0 0,0-1 0,0 1-1,0 0 1,0 0 0,0 0 0,0 0-1,0 0 1,0 0 0,-1 0 0,1 0-1,0 0 1,0-1 0,0 1 0,0 0-1,0 0 1,0 0 0,0 0 0,-1 0-1,1 0 1,0 0 0,0 0 0,0 0-1,0 0 1,0 0 0,0 0-1,0 0 1,-1 0 0,1 0 0,0 0-1,0 0 1,0 0 0,0 0 0,0 0-1,0 0 1,-1 0 0,1 0 0,0 0-1,0 0 1,0 0 0,0 0 0,0 1-1,0-1 1,0 0 0,0 0 0,0 0-1,-1 0 1,1 0 0,-1 12-106,3 13 1463,15 84 4080,-10-76-4289,1 1 0,22 56 0,-29-87-1063,0 0 0,1 0 0,-1 1 0,1-1 0,0 0 0,0 0 0,0-1 0,4 5 0,-5-6-29,0 0-1,0 0 0,1-1 0,-1 1 1,0-1-1,0 1 0,1-1 1,-1 1-1,0-1 0,1 0 0,-1 0 1,0 0-1,1 0 0,-1 0 0,0 0 1,1 0-1,-1 0 0,0 0 1,1 0-1,-1-1 0,0 1 0,1-1 1,-1 1-1,0-1 0,2 0 1,5-3-218,0-1 0,-1 0 0,1 0 0,-1-1 0,0 1 0,-1-1 0,1-1 0,-1 1 0,6-9 0,-9 11-85,13-18-1954,-10-10 972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6737,'9'8'911,"11"11"561,-20-19-1373,1 1 0,-1 0 0,1 0 0,-1-1-1,0 1 1,1 0 0,-1 0 0,0 0 0,0-1 0,0 1 0,0 0-1,0 0 1,1 0 0,-1 0 0,-1 0 0,1-1 0,0 1-1,0 0 1,0 0 0,0 0 0,-1 0 0,1 0 0,0-1 0,-1 1-1,1 0 1,0 0 0,-2 1 0,-23 34 2617,24-35-2649,0 0-1,0 0 0,0 0 1,0 0-1,0 0 0,0 0 0,0 0 1,0 1-1,1-1 0,-1 0 1,0 0-1,1 1 0,-1-1 1,1 1-1,-1-1 0,1 0 0,0 1 1,-1-1-1,1 1 0,0-1 1,0 1-1,0-1 0,1 2 0,-2-3-44,1 1-1,0-1 0,0 0 0,0 0 1,0 0-1,0 1 0,0-1 0,0 0 0,0 0 1,0 1-1,0-1 0,0 0 0,0 0 1,0 0-1,0 1 0,0-1 0,0 0 1,0 0-1,0 1 0,0-1 0,1 0 0,-1 0 1,0 0-1,0 0 0,0 1 0,0-1 1,0 0-1,0 0 0,1 0 0,-1 0 0,0 1 1,0-1-1,0 0 0,1 0 0,-1 0 1,0 0-1,0 0 0,0 0 0,1 0 0,-1 0 1,0 0-1,0 1 0,0-1 0,1 0 1,-1 0-1,0 0 0,0 0 0,0 0 1,1 0-1,-1 0 0,0-1 0,0 1 0,1 0 1,-1 0-1,0 0 0,0 0 0,0 0 1,1 0-1,-1 0 0,14-13 179,-7 6 8,9-6 49,28-16 0,18-12 24,-61 39-271,0 1 0,1 0 1,-1 0-1,0 0 0,1 0 0,-1 0 0,1 0 0,-1 0 1,1 0-1,-1 1 0,1-1 0,0 1 0,-1-1 1,1 1-1,0-1 0,-1 1 0,1 0 0,0 0 1,-1 0-1,1 0 0,0 0 0,0 0 0,-1 0 0,1 1 1,0-1-1,-1 1 0,1-1 0,0 1 0,-1 0 1,1-1-1,-1 1 0,1 0 0,-1 0 0,0 0 0,1 0 1,-1 0-1,0 1 0,2 1 0,-1 0-4,0-1-1,0 1 1,-1 0-1,1 0 1,-1 0-1,0 1 1,1-1-1,-1 0 1,-1 0-1,1 1 1,0-1-1,-1 1 1,0-1-1,0 0 0,0 1 1,0-1-1,0 1 1,-2 4-1,0-2-278,1-1 0,0 1 0,1-1-1,-1 1 1,1-1 0,0 1-1,0 0 1,1-1 0,0 1-1,0-1 1,0 1 0,0-1 0,4 8-1,15 21-1270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54 313 4337,'30'-34'2616,"-25"46"1208,2 21-2706,10 42 261,-10-48-966,-1 0 0,2 38 1,-3-43-264,1 12-54,-6-32-67,0-1 0,0 1 1,0-1-1,0 1 0,0-1 0,0 0 0,0 1 1,0-1-1,-1 1 0,1-1 0,0 0 1,-1 1-1,1-1 0,-1 0 0,0 1 0,-1 1 1,1-11 699,-5-5-643,-1 1-1,0-1 0,0 1 1,-1 0-1,-17-17 1,-5-9 136,24 30-180,0-1 1,1 1-1,0-1 0,1 0 1,0 0-1,0-1 0,1 1 1,0-1-1,1 1 1,0-1-1,-1-15 0,3 7-15,0 0 0,1-1-1,1 1 1,1 0-1,7-26 1,-8 38-26,0-1-1,0 0 1,1 1-1,0-1 1,1 1-1,-1 0 1,1 0 0,0 0-1,1 0 1,-1 1-1,6-6 1,5-1-6,1-1 0,27-16 1,-35 25 2,13-9-9,1 1 1,1 0 0,40-13-1,-60 24 11,-1 1-1,0-1 1,1 1-1,-1-1 0,0 1 1,1 0-1,-1 0 1,1 0-1,-1 0 1,0 0-1,1 0 0,-1 1 1,0-1-1,1 1 1,-1 0-1,0-1 0,1 1 1,-1 0-1,0 1 1,0-1-1,0 0 1,0 0-1,0 1 0,0 0 1,-1-1-1,1 1 1,2 2-1,-1 0 3,-1 0 1,1 0-1,-1 0 1,0 0-1,0 0 0,0 0 1,0 1-1,-1-1 1,1 0-1,-1 1 1,-1 0-1,1-1 0,0 5 1,-1-1 20,-1-1 1,0 1-1,0-1 1,0 0-1,-1 0 1,0 1-1,0-1 1,-1 0-1,0-1 1,0 1-1,0 0 1,-1-1-1,0 0 0,-1 0 1,1 0-1,-8 7 1,-3 1 161,0-1 0,-1-1 1,0 0-1,-33 17 0,45-27-161,1 0 0,0 0-1,0 0 1,-1-1 0,1 1 0,-1-1-1,0 0 1,1 0 0,-1 0-1,0-1 1,1 1 0,-1-1 0,0 0-1,0 0 1,1 0 0,-1-1-1,-6 0 1,10-1-56,6 0-122,10 1-480,11 3-480,6 3 472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5561,'7'2'347,"-6"-2"-225,0 0 1,0 0-1,0 0 0,0 0 0,0 0 1,0 1-1,0-1 0,0 0 0,0 1 1,0-1-1,0 1 0,0-1 0,0 1 1,0 0-1,0-1 0,0 1 0,0 0 1,-1 0-1,1-1 0,0 1 0,-1 0 1,1 0-1,0 0 0,-1 0 0,1 0 1,-1 0-1,0 0 0,1 0 1,-1 0-1,0 0 0,1 0 0,-1 0 1,0 0-1,0 1 0,0-1 0,0 1 1,3 36 1550,9 41 1,-24-133 1121,-11-67-1892,21 106-835,1 0 1,1 0-1,1 0 1,0-1-1,1 1 0,0 0 1,1 0-1,1 0 0,0 1 1,7-16-1,-8 24-44,0 1-1,0-1 1,1 1-1,-1 0 0,1 0 1,0 0-1,0 0 1,1 1-1,0 0 1,-1 0-1,2 0 0,-1 0 1,7-3-1,-6 5-7,-1 0-1,1 1 0,-1 0 1,1 0-1,0 0 1,0 1-1,11 0 0,-16 0-13,1 0 1,-1 0-1,0 0 0,0 0 0,1 1 0,-1-1 0,0 0 1,0 1-1,1-1 0,-1 1 0,0-1 0,0 1 0,0 0 1,0-1-1,0 1 0,0 0 0,0 0 0,0 0 0,0 0 1,0 0-1,0 0 0,-1 0 0,1 0 0,0 0 0,-1 0 1,1 0-1,-1 1 0,1-1 0,-1 0 0,1 0 0,-1 1 1,0-1-1,0 0 0,0 1 0,0-1 0,0 0 0,0 0 1,0 1-1,0-1 0,0 0 0,0 1 0,-1 1 0,-3 9 66,0 1-1,-1-1 1,0 1-1,-13 21 0,12-23 90,0 0-1,0 0 0,1 1 1,1 0-1,-4 14 0,8-26-153,-1 5 70,0-1 1,0 1-1,1 0 0,0 0 0,0 0 0,0 7 1,1-10-67,-1 0 1,1-1 0,0 1-1,-1 0 1,1-1 0,0 1-1,0 0 1,0-1 0,0 1-1,1-1 1,-1 0 0,0 1-1,0-1 1,1 0 0,-1 0-1,1 0 1,-1 0 0,1 0-1,0 0 1,-1 0 0,3 0-1,36 15-315,59 13-1,-59-18-1039,-6-3 657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7306,'-6'10'3032,"2"16"-1880,-2 1-407,6 11-377,0-2-192,4-6-112,4 0-32,2-14-152,5 1-2225,-2-2 1721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2 265 6505,'-1'7'471,"1"-1"0,0 1-1,0 0 1,1-1 0,0 0-1,0 1 1,0-1 0,1 1-1,0-1 1,0 0 0,1 0-1,4 8 1,2-40 797,3-14-662,-8 29-456,0 0 1,-1 0-1,0 0 0,-1 0 0,2-22 0,-5 6 27,0-35 113,2 59-276,-1-1 0,1 0 0,0 0 0,0 0 0,0 1 0,0-1 0,1 0 0,-1 1-1,1-1 1,0 1 0,0 0 0,5-7 0,-1 4-12,1-1 1,-1 1-1,1 1 0,1-1 0,-1 1 0,1 0 0,0 1 0,0 0 0,10-4 0,-16 7 37,1 1 1,0-1 0,0 0-1,0 1 1,0 0 0,0-1-1,0 1 1,0 1-1,0-1 1,0 0 0,0 1-1,0-1 1,0 1 0,0 0-1,0 0 1,-1 0-1,1 0 1,0 0 0,-1 1-1,1-1 1,0 1-1,-1 0 1,0 0 0,0 0-1,1 0 1,-1 0 0,0 0-1,0 1 1,-1-1-1,1 1 1,2 4 0,1 2 87,-1 0 0,0 0 1,0 0-1,-1 1 0,0 0 1,0 0-1,1 20 0,-2 1 96,-2 40 0,-1-41-1082,4 48 0,1-64-2607,3-6 1516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customXml" Target="../ink/ink21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4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3.xml"/><Relationship Id="rId18" Type="http://schemas.openxmlformats.org/officeDocument/2006/relationships/image" Target="../media/image820.png"/><Relationship Id="rId26" Type="http://schemas.openxmlformats.org/officeDocument/2006/relationships/image" Target="../media/image860.png"/><Relationship Id="rId39" Type="http://schemas.openxmlformats.org/officeDocument/2006/relationships/customXml" Target="../ink/ink236.xml"/><Relationship Id="rId21" Type="http://schemas.openxmlformats.org/officeDocument/2006/relationships/customXml" Target="../ink/ink227.xml"/><Relationship Id="rId34" Type="http://schemas.openxmlformats.org/officeDocument/2006/relationships/image" Target="../media/image900.png"/><Relationship Id="rId42" Type="http://schemas.openxmlformats.org/officeDocument/2006/relationships/image" Target="../media/image940.png"/><Relationship Id="rId47" Type="http://schemas.openxmlformats.org/officeDocument/2006/relationships/customXml" Target="../ink/ink240.xml"/><Relationship Id="rId50" Type="http://schemas.openxmlformats.org/officeDocument/2006/relationships/image" Target="../media/image980.png"/><Relationship Id="rId55" Type="http://schemas.openxmlformats.org/officeDocument/2006/relationships/customXml" Target="../ink/ink244.xml"/><Relationship Id="rId7" Type="http://schemas.openxmlformats.org/officeDocument/2006/relationships/customXml" Target="../ink/ink220.xml"/><Relationship Id="rId2" Type="http://schemas.openxmlformats.org/officeDocument/2006/relationships/image" Target="../media/image225.png"/><Relationship Id="rId16" Type="http://schemas.openxmlformats.org/officeDocument/2006/relationships/image" Target="../media/image810.png"/><Relationship Id="rId29" Type="http://schemas.openxmlformats.org/officeDocument/2006/relationships/customXml" Target="../ink/ink231.xml"/><Relationship Id="rId11" Type="http://schemas.openxmlformats.org/officeDocument/2006/relationships/customXml" Target="../ink/ink222.xml"/><Relationship Id="rId24" Type="http://schemas.openxmlformats.org/officeDocument/2006/relationships/image" Target="../media/image850.png"/><Relationship Id="rId32" Type="http://schemas.openxmlformats.org/officeDocument/2006/relationships/image" Target="../media/image890.png"/><Relationship Id="rId37" Type="http://schemas.openxmlformats.org/officeDocument/2006/relationships/customXml" Target="../ink/ink235.xml"/><Relationship Id="rId40" Type="http://schemas.openxmlformats.org/officeDocument/2006/relationships/image" Target="../media/image930.png"/><Relationship Id="rId45" Type="http://schemas.openxmlformats.org/officeDocument/2006/relationships/customXml" Target="../ink/ink239.xml"/><Relationship Id="rId53" Type="http://schemas.openxmlformats.org/officeDocument/2006/relationships/customXml" Target="../ink/ink243.xml"/><Relationship Id="rId58" Type="http://schemas.openxmlformats.org/officeDocument/2006/relationships/image" Target="../media/image1020.png"/><Relationship Id="rId5" Type="http://schemas.openxmlformats.org/officeDocument/2006/relationships/customXml" Target="../ink/ink219.xml"/><Relationship Id="rId19" Type="http://schemas.openxmlformats.org/officeDocument/2006/relationships/customXml" Target="../ink/ink226.xml"/><Relationship Id="rId4" Type="http://schemas.openxmlformats.org/officeDocument/2006/relationships/image" Target="../media/image224.png"/><Relationship Id="rId9" Type="http://schemas.openxmlformats.org/officeDocument/2006/relationships/customXml" Target="../ink/ink221.xml"/><Relationship Id="rId14" Type="http://schemas.openxmlformats.org/officeDocument/2006/relationships/image" Target="../media/image800.png"/><Relationship Id="rId22" Type="http://schemas.openxmlformats.org/officeDocument/2006/relationships/image" Target="../media/image840.png"/><Relationship Id="rId27" Type="http://schemas.openxmlformats.org/officeDocument/2006/relationships/customXml" Target="../ink/ink230.xml"/><Relationship Id="rId30" Type="http://schemas.openxmlformats.org/officeDocument/2006/relationships/image" Target="../media/image880.png"/><Relationship Id="rId35" Type="http://schemas.openxmlformats.org/officeDocument/2006/relationships/customXml" Target="../ink/ink234.xml"/><Relationship Id="rId43" Type="http://schemas.openxmlformats.org/officeDocument/2006/relationships/customXml" Target="../ink/ink238.xml"/><Relationship Id="rId48" Type="http://schemas.openxmlformats.org/officeDocument/2006/relationships/image" Target="../media/image970.png"/><Relationship Id="rId56" Type="http://schemas.openxmlformats.org/officeDocument/2006/relationships/image" Target="../media/image1010.png"/><Relationship Id="rId8" Type="http://schemas.openxmlformats.org/officeDocument/2006/relationships/image" Target="../media/image770.png"/><Relationship Id="rId51" Type="http://schemas.openxmlformats.org/officeDocument/2006/relationships/customXml" Target="../ink/ink242.xml"/><Relationship Id="rId3" Type="http://schemas.openxmlformats.org/officeDocument/2006/relationships/image" Target="../media/image226.png"/><Relationship Id="rId12" Type="http://schemas.openxmlformats.org/officeDocument/2006/relationships/image" Target="../media/image790.png"/><Relationship Id="rId17" Type="http://schemas.openxmlformats.org/officeDocument/2006/relationships/customXml" Target="../ink/ink225.xml"/><Relationship Id="rId25" Type="http://schemas.openxmlformats.org/officeDocument/2006/relationships/customXml" Target="../ink/ink229.xml"/><Relationship Id="rId33" Type="http://schemas.openxmlformats.org/officeDocument/2006/relationships/customXml" Target="../ink/ink233.xml"/><Relationship Id="rId38" Type="http://schemas.openxmlformats.org/officeDocument/2006/relationships/image" Target="../media/image920.png"/><Relationship Id="rId46" Type="http://schemas.openxmlformats.org/officeDocument/2006/relationships/image" Target="../media/image960.png"/><Relationship Id="rId59" Type="http://schemas.openxmlformats.org/officeDocument/2006/relationships/customXml" Target="../ink/ink246.xml"/><Relationship Id="rId20" Type="http://schemas.openxmlformats.org/officeDocument/2006/relationships/image" Target="../media/image830.png"/><Relationship Id="rId41" Type="http://schemas.openxmlformats.org/officeDocument/2006/relationships/customXml" Target="../ink/ink237.xml"/><Relationship Id="rId54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15" Type="http://schemas.openxmlformats.org/officeDocument/2006/relationships/customXml" Target="../ink/ink224.xml"/><Relationship Id="rId23" Type="http://schemas.openxmlformats.org/officeDocument/2006/relationships/customXml" Target="../ink/ink228.xml"/><Relationship Id="rId28" Type="http://schemas.openxmlformats.org/officeDocument/2006/relationships/image" Target="../media/image870.png"/><Relationship Id="rId36" Type="http://schemas.openxmlformats.org/officeDocument/2006/relationships/image" Target="../media/image910.png"/><Relationship Id="rId49" Type="http://schemas.openxmlformats.org/officeDocument/2006/relationships/customXml" Target="../ink/ink241.xml"/><Relationship Id="rId57" Type="http://schemas.openxmlformats.org/officeDocument/2006/relationships/customXml" Target="../ink/ink245.xml"/><Relationship Id="rId10" Type="http://schemas.openxmlformats.org/officeDocument/2006/relationships/image" Target="../media/image780.png"/><Relationship Id="rId31" Type="http://schemas.openxmlformats.org/officeDocument/2006/relationships/customXml" Target="../ink/ink232.xml"/><Relationship Id="rId44" Type="http://schemas.openxmlformats.org/officeDocument/2006/relationships/image" Target="../media/image950.png"/><Relationship Id="rId52" Type="http://schemas.openxmlformats.org/officeDocument/2006/relationships/image" Target="../media/image990.png"/><Relationship Id="rId60" Type="http://schemas.openxmlformats.org/officeDocument/2006/relationships/image" Target="../media/image1030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80.png"/><Relationship Id="rId21" Type="http://schemas.openxmlformats.org/officeDocument/2006/relationships/customXml" Target="../ink/ink254.xml"/><Relationship Id="rId42" Type="http://schemas.openxmlformats.org/officeDocument/2006/relationships/image" Target="../media/image1260.png"/><Relationship Id="rId47" Type="http://schemas.openxmlformats.org/officeDocument/2006/relationships/customXml" Target="../ink/ink267.xml"/><Relationship Id="rId63" Type="http://schemas.openxmlformats.org/officeDocument/2006/relationships/customXml" Target="../ink/ink275.xml"/><Relationship Id="rId68" Type="http://schemas.openxmlformats.org/officeDocument/2006/relationships/image" Target="../media/image1390.png"/><Relationship Id="rId7" Type="http://schemas.openxmlformats.org/officeDocument/2006/relationships/customXml" Target="../ink/ink247.xml"/><Relationship Id="rId2" Type="http://schemas.openxmlformats.org/officeDocument/2006/relationships/image" Target="../media/image227.png"/><Relationship Id="rId16" Type="http://schemas.openxmlformats.org/officeDocument/2006/relationships/image" Target="../media/image1130.png"/><Relationship Id="rId29" Type="http://schemas.openxmlformats.org/officeDocument/2006/relationships/customXml" Target="../ink/ink258.xml"/><Relationship Id="rId11" Type="http://schemas.openxmlformats.org/officeDocument/2006/relationships/customXml" Target="../ink/ink249.xml"/><Relationship Id="rId24" Type="http://schemas.openxmlformats.org/officeDocument/2006/relationships/image" Target="../media/image1170.png"/><Relationship Id="rId32" Type="http://schemas.openxmlformats.org/officeDocument/2006/relationships/image" Target="../media/image1210.png"/><Relationship Id="rId37" Type="http://schemas.openxmlformats.org/officeDocument/2006/relationships/customXml" Target="../ink/ink262.xml"/><Relationship Id="rId40" Type="http://schemas.openxmlformats.org/officeDocument/2006/relationships/image" Target="../media/image1250.png"/><Relationship Id="rId45" Type="http://schemas.openxmlformats.org/officeDocument/2006/relationships/customXml" Target="../ink/ink266.xml"/><Relationship Id="rId53" Type="http://schemas.openxmlformats.org/officeDocument/2006/relationships/customXml" Target="../ink/ink270.xml"/><Relationship Id="rId58" Type="http://schemas.openxmlformats.org/officeDocument/2006/relationships/image" Target="../media/image1340.png"/><Relationship Id="rId66" Type="http://schemas.openxmlformats.org/officeDocument/2006/relationships/image" Target="../media/image1380.png"/><Relationship Id="rId5" Type="http://schemas.openxmlformats.org/officeDocument/2006/relationships/image" Target="../media/image230.png"/><Relationship Id="rId61" Type="http://schemas.openxmlformats.org/officeDocument/2006/relationships/customXml" Target="../ink/ink274.xml"/><Relationship Id="rId19" Type="http://schemas.openxmlformats.org/officeDocument/2006/relationships/customXml" Target="../ink/ink253.xml"/><Relationship Id="rId14" Type="http://schemas.openxmlformats.org/officeDocument/2006/relationships/image" Target="../media/image1120.png"/><Relationship Id="rId22" Type="http://schemas.openxmlformats.org/officeDocument/2006/relationships/image" Target="../media/image1160.png"/><Relationship Id="rId27" Type="http://schemas.openxmlformats.org/officeDocument/2006/relationships/customXml" Target="../ink/ink257.xml"/><Relationship Id="rId30" Type="http://schemas.openxmlformats.org/officeDocument/2006/relationships/image" Target="../media/image1200.png"/><Relationship Id="rId35" Type="http://schemas.openxmlformats.org/officeDocument/2006/relationships/customXml" Target="../ink/ink261.xml"/><Relationship Id="rId43" Type="http://schemas.openxmlformats.org/officeDocument/2006/relationships/customXml" Target="../ink/ink265.xml"/><Relationship Id="rId48" Type="http://schemas.openxmlformats.org/officeDocument/2006/relationships/image" Target="../media/image1290.png"/><Relationship Id="rId56" Type="http://schemas.openxmlformats.org/officeDocument/2006/relationships/image" Target="../media/image1330.png"/><Relationship Id="rId64" Type="http://schemas.openxmlformats.org/officeDocument/2006/relationships/image" Target="../media/image1370.png"/><Relationship Id="rId69" Type="http://schemas.openxmlformats.org/officeDocument/2006/relationships/image" Target="../media/image232.png"/><Relationship Id="rId8" Type="http://schemas.openxmlformats.org/officeDocument/2006/relationships/image" Target="../media/image1090.png"/><Relationship Id="rId51" Type="http://schemas.openxmlformats.org/officeDocument/2006/relationships/customXml" Target="../ink/ink269.xml"/><Relationship Id="rId3" Type="http://schemas.openxmlformats.org/officeDocument/2006/relationships/image" Target="../media/image228.png"/><Relationship Id="rId12" Type="http://schemas.openxmlformats.org/officeDocument/2006/relationships/image" Target="../media/image1110.png"/><Relationship Id="rId17" Type="http://schemas.openxmlformats.org/officeDocument/2006/relationships/customXml" Target="../ink/ink252.xml"/><Relationship Id="rId25" Type="http://schemas.openxmlformats.org/officeDocument/2006/relationships/customXml" Target="../ink/ink256.xml"/><Relationship Id="rId33" Type="http://schemas.openxmlformats.org/officeDocument/2006/relationships/customXml" Target="../ink/ink260.xml"/><Relationship Id="rId38" Type="http://schemas.openxmlformats.org/officeDocument/2006/relationships/image" Target="../media/image1240.png"/><Relationship Id="rId46" Type="http://schemas.openxmlformats.org/officeDocument/2006/relationships/image" Target="../media/image1280.png"/><Relationship Id="rId59" Type="http://schemas.openxmlformats.org/officeDocument/2006/relationships/customXml" Target="../ink/ink273.xml"/><Relationship Id="rId67" Type="http://schemas.openxmlformats.org/officeDocument/2006/relationships/customXml" Target="../ink/ink277.xml"/><Relationship Id="rId20" Type="http://schemas.openxmlformats.org/officeDocument/2006/relationships/image" Target="../media/image1150.png"/><Relationship Id="rId41" Type="http://schemas.openxmlformats.org/officeDocument/2006/relationships/customXml" Target="../ink/ink264.xml"/><Relationship Id="rId54" Type="http://schemas.openxmlformats.org/officeDocument/2006/relationships/image" Target="../media/image1320.png"/><Relationship Id="rId62" Type="http://schemas.openxmlformats.org/officeDocument/2006/relationships/image" Target="../media/image1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15" Type="http://schemas.openxmlformats.org/officeDocument/2006/relationships/customXml" Target="../ink/ink251.xml"/><Relationship Id="rId23" Type="http://schemas.openxmlformats.org/officeDocument/2006/relationships/customXml" Target="../ink/ink255.xml"/><Relationship Id="rId28" Type="http://schemas.openxmlformats.org/officeDocument/2006/relationships/image" Target="../media/image1190.png"/><Relationship Id="rId36" Type="http://schemas.openxmlformats.org/officeDocument/2006/relationships/image" Target="../media/image1230.png"/><Relationship Id="rId49" Type="http://schemas.openxmlformats.org/officeDocument/2006/relationships/customXml" Target="../ink/ink268.xml"/><Relationship Id="rId57" Type="http://schemas.openxmlformats.org/officeDocument/2006/relationships/customXml" Target="../ink/ink272.xml"/><Relationship Id="rId10" Type="http://schemas.openxmlformats.org/officeDocument/2006/relationships/image" Target="../media/image1100.png"/><Relationship Id="rId31" Type="http://schemas.openxmlformats.org/officeDocument/2006/relationships/customXml" Target="../ink/ink259.xml"/><Relationship Id="rId44" Type="http://schemas.openxmlformats.org/officeDocument/2006/relationships/image" Target="../media/image1270.png"/><Relationship Id="rId52" Type="http://schemas.openxmlformats.org/officeDocument/2006/relationships/image" Target="../media/image1310.png"/><Relationship Id="rId60" Type="http://schemas.openxmlformats.org/officeDocument/2006/relationships/image" Target="../media/image1350.png"/><Relationship Id="rId65" Type="http://schemas.openxmlformats.org/officeDocument/2006/relationships/customXml" Target="../ink/ink276.xml"/><Relationship Id="rId4" Type="http://schemas.openxmlformats.org/officeDocument/2006/relationships/image" Target="../media/image229.png"/><Relationship Id="rId9" Type="http://schemas.openxmlformats.org/officeDocument/2006/relationships/customXml" Target="../ink/ink248.xml"/><Relationship Id="rId13" Type="http://schemas.openxmlformats.org/officeDocument/2006/relationships/customXml" Target="../ink/ink250.xml"/><Relationship Id="rId18" Type="http://schemas.openxmlformats.org/officeDocument/2006/relationships/image" Target="../media/image1140.png"/><Relationship Id="rId39" Type="http://schemas.openxmlformats.org/officeDocument/2006/relationships/customXml" Target="../ink/ink263.xml"/><Relationship Id="rId34" Type="http://schemas.openxmlformats.org/officeDocument/2006/relationships/image" Target="../media/image1220.png"/><Relationship Id="rId50" Type="http://schemas.openxmlformats.org/officeDocument/2006/relationships/image" Target="../media/image1300.png"/><Relationship Id="rId55" Type="http://schemas.openxmlformats.org/officeDocument/2006/relationships/customXml" Target="../ink/ink27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7.xml"/><Relationship Id="rId21" Type="http://schemas.openxmlformats.org/officeDocument/2006/relationships/image" Target="../media/image1480.png"/><Relationship Id="rId42" Type="http://schemas.openxmlformats.org/officeDocument/2006/relationships/customXml" Target="../ink/ink295.xml"/><Relationship Id="rId47" Type="http://schemas.openxmlformats.org/officeDocument/2006/relationships/image" Target="../media/image1610.png"/><Relationship Id="rId63" Type="http://schemas.openxmlformats.org/officeDocument/2006/relationships/image" Target="../media/image1690.png"/><Relationship Id="rId68" Type="http://schemas.openxmlformats.org/officeDocument/2006/relationships/customXml" Target="../ink/ink308.xml"/><Relationship Id="rId84" Type="http://schemas.openxmlformats.org/officeDocument/2006/relationships/image" Target="../media/image1790.png"/><Relationship Id="rId16" Type="http://schemas.openxmlformats.org/officeDocument/2006/relationships/customXml" Target="../ink/ink282.xml"/><Relationship Id="rId11" Type="http://schemas.openxmlformats.org/officeDocument/2006/relationships/image" Target="../media/image1430.png"/><Relationship Id="rId32" Type="http://schemas.openxmlformats.org/officeDocument/2006/relationships/customXml" Target="../ink/ink290.xml"/><Relationship Id="rId37" Type="http://schemas.openxmlformats.org/officeDocument/2006/relationships/image" Target="../media/image1560.png"/><Relationship Id="rId53" Type="http://schemas.openxmlformats.org/officeDocument/2006/relationships/image" Target="../media/image1640.png"/><Relationship Id="rId58" Type="http://schemas.openxmlformats.org/officeDocument/2006/relationships/customXml" Target="../ink/ink303.xml"/><Relationship Id="rId74" Type="http://schemas.openxmlformats.org/officeDocument/2006/relationships/customXml" Target="../ink/ink311.xml"/><Relationship Id="rId79" Type="http://schemas.openxmlformats.org/officeDocument/2006/relationships/customXml" Target="../ink/ink314.xml"/><Relationship Id="rId5" Type="http://schemas.openxmlformats.org/officeDocument/2006/relationships/image" Target="../media/image229.png"/><Relationship Id="rId61" Type="http://schemas.openxmlformats.org/officeDocument/2006/relationships/image" Target="../media/image1680.png"/><Relationship Id="rId82" Type="http://schemas.openxmlformats.org/officeDocument/2006/relationships/image" Target="../media/image1780.png"/><Relationship Id="rId19" Type="http://schemas.openxmlformats.org/officeDocument/2006/relationships/image" Target="../media/image1470.png"/><Relationship Id="rId14" Type="http://schemas.openxmlformats.org/officeDocument/2006/relationships/customXml" Target="../ink/ink281.xml"/><Relationship Id="rId22" Type="http://schemas.openxmlformats.org/officeDocument/2006/relationships/customXml" Target="../ink/ink285.xml"/><Relationship Id="rId27" Type="http://schemas.openxmlformats.org/officeDocument/2006/relationships/image" Target="../media/image1510.png"/><Relationship Id="rId30" Type="http://schemas.openxmlformats.org/officeDocument/2006/relationships/customXml" Target="../ink/ink289.xml"/><Relationship Id="rId35" Type="http://schemas.openxmlformats.org/officeDocument/2006/relationships/image" Target="../media/image1550.png"/><Relationship Id="rId43" Type="http://schemas.openxmlformats.org/officeDocument/2006/relationships/image" Target="../media/image1590.png"/><Relationship Id="rId48" Type="http://schemas.openxmlformats.org/officeDocument/2006/relationships/customXml" Target="../ink/ink298.xml"/><Relationship Id="rId56" Type="http://schemas.openxmlformats.org/officeDocument/2006/relationships/customXml" Target="../ink/ink302.xml"/><Relationship Id="rId64" Type="http://schemas.openxmlformats.org/officeDocument/2006/relationships/customXml" Target="../ink/ink306.xml"/><Relationship Id="rId69" Type="http://schemas.openxmlformats.org/officeDocument/2006/relationships/image" Target="../media/image1720.png"/><Relationship Id="rId77" Type="http://schemas.openxmlformats.org/officeDocument/2006/relationships/image" Target="../media/image1760.png"/><Relationship Id="rId8" Type="http://schemas.openxmlformats.org/officeDocument/2006/relationships/customXml" Target="../ink/ink278.xml"/><Relationship Id="rId51" Type="http://schemas.openxmlformats.org/officeDocument/2006/relationships/image" Target="../media/image1630.png"/><Relationship Id="rId72" Type="http://schemas.openxmlformats.org/officeDocument/2006/relationships/customXml" Target="../ink/ink310.xml"/><Relationship Id="rId80" Type="http://schemas.openxmlformats.org/officeDocument/2006/relationships/image" Target="../media/image1770.png"/><Relationship Id="rId3" Type="http://schemas.openxmlformats.org/officeDocument/2006/relationships/image" Target="../media/image234.png"/><Relationship Id="rId12" Type="http://schemas.openxmlformats.org/officeDocument/2006/relationships/customXml" Target="../ink/ink280.xml"/><Relationship Id="rId17" Type="http://schemas.openxmlformats.org/officeDocument/2006/relationships/image" Target="../media/image1460.png"/><Relationship Id="rId25" Type="http://schemas.openxmlformats.org/officeDocument/2006/relationships/image" Target="../media/image1500.png"/><Relationship Id="rId33" Type="http://schemas.openxmlformats.org/officeDocument/2006/relationships/image" Target="../media/image1540.png"/><Relationship Id="rId38" Type="http://schemas.openxmlformats.org/officeDocument/2006/relationships/customXml" Target="../ink/ink293.xml"/><Relationship Id="rId46" Type="http://schemas.openxmlformats.org/officeDocument/2006/relationships/customXml" Target="../ink/ink297.xml"/><Relationship Id="rId59" Type="http://schemas.openxmlformats.org/officeDocument/2006/relationships/image" Target="../media/image1670.png"/><Relationship Id="rId67" Type="http://schemas.openxmlformats.org/officeDocument/2006/relationships/image" Target="../media/image1710.png"/><Relationship Id="rId20" Type="http://schemas.openxmlformats.org/officeDocument/2006/relationships/customXml" Target="../ink/ink284.xml"/><Relationship Id="rId41" Type="http://schemas.openxmlformats.org/officeDocument/2006/relationships/image" Target="../media/image1580.png"/><Relationship Id="rId54" Type="http://schemas.openxmlformats.org/officeDocument/2006/relationships/customXml" Target="../ink/ink301.xml"/><Relationship Id="rId62" Type="http://schemas.openxmlformats.org/officeDocument/2006/relationships/customXml" Target="../ink/ink305.xml"/><Relationship Id="rId70" Type="http://schemas.openxmlformats.org/officeDocument/2006/relationships/customXml" Target="../ink/ink309.xml"/><Relationship Id="rId75" Type="http://schemas.openxmlformats.org/officeDocument/2006/relationships/image" Target="../media/image1750.png"/><Relationship Id="rId83" Type="http://schemas.openxmlformats.org/officeDocument/2006/relationships/customXml" Target="../ink/ink3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5" Type="http://schemas.openxmlformats.org/officeDocument/2006/relationships/image" Target="../media/image1450.png"/><Relationship Id="rId23" Type="http://schemas.openxmlformats.org/officeDocument/2006/relationships/image" Target="../media/image1490.png"/><Relationship Id="rId28" Type="http://schemas.openxmlformats.org/officeDocument/2006/relationships/customXml" Target="../ink/ink288.xml"/><Relationship Id="rId36" Type="http://schemas.openxmlformats.org/officeDocument/2006/relationships/customXml" Target="../ink/ink292.xml"/><Relationship Id="rId49" Type="http://schemas.openxmlformats.org/officeDocument/2006/relationships/image" Target="../media/image1620.png"/><Relationship Id="rId57" Type="http://schemas.openxmlformats.org/officeDocument/2006/relationships/image" Target="../media/image1660.png"/><Relationship Id="rId10" Type="http://schemas.openxmlformats.org/officeDocument/2006/relationships/customXml" Target="../ink/ink279.xml"/><Relationship Id="rId31" Type="http://schemas.openxmlformats.org/officeDocument/2006/relationships/image" Target="../media/image1530.png"/><Relationship Id="rId44" Type="http://schemas.openxmlformats.org/officeDocument/2006/relationships/customXml" Target="../ink/ink296.xml"/><Relationship Id="rId52" Type="http://schemas.openxmlformats.org/officeDocument/2006/relationships/customXml" Target="../ink/ink300.xml"/><Relationship Id="rId60" Type="http://schemas.openxmlformats.org/officeDocument/2006/relationships/customXml" Target="../ink/ink304.xml"/><Relationship Id="rId65" Type="http://schemas.openxmlformats.org/officeDocument/2006/relationships/image" Target="../media/image1700.png"/><Relationship Id="rId73" Type="http://schemas.openxmlformats.org/officeDocument/2006/relationships/image" Target="../media/image1740.png"/><Relationship Id="rId78" Type="http://schemas.openxmlformats.org/officeDocument/2006/relationships/customXml" Target="../ink/ink313.xml"/><Relationship Id="rId81" Type="http://schemas.openxmlformats.org/officeDocument/2006/relationships/customXml" Target="../ink/ink315.xml"/><Relationship Id="rId4" Type="http://schemas.openxmlformats.org/officeDocument/2006/relationships/image" Target="../media/image228.png"/><Relationship Id="rId9" Type="http://schemas.openxmlformats.org/officeDocument/2006/relationships/image" Target="../media/image720.png"/><Relationship Id="rId13" Type="http://schemas.openxmlformats.org/officeDocument/2006/relationships/image" Target="../media/image1440.png"/><Relationship Id="rId18" Type="http://schemas.openxmlformats.org/officeDocument/2006/relationships/customXml" Target="../ink/ink283.xml"/><Relationship Id="rId39" Type="http://schemas.openxmlformats.org/officeDocument/2006/relationships/image" Target="../media/image1570.png"/><Relationship Id="rId34" Type="http://schemas.openxmlformats.org/officeDocument/2006/relationships/customXml" Target="../ink/ink291.xml"/><Relationship Id="rId50" Type="http://schemas.openxmlformats.org/officeDocument/2006/relationships/customXml" Target="../ink/ink299.xml"/><Relationship Id="rId55" Type="http://schemas.openxmlformats.org/officeDocument/2006/relationships/image" Target="../media/image1650.png"/><Relationship Id="rId76" Type="http://schemas.openxmlformats.org/officeDocument/2006/relationships/customXml" Target="../ink/ink312.xml"/><Relationship Id="rId7" Type="http://schemas.openxmlformats.org/officeDocument/2006/relationships/image" Target="../media/image231.png"/><Relationship Id="rId71" Type="http://schemas.openxmlformats.org/officeDocument/2006/relationships/image" Target="../media/image1730.png"/><Relationship Id="rId2" Type="http://schemas.openxmlformats.org/officeDocument/2006/relationships/image" Target="../media/image233.png"/><Relationship Id="rId29" Type="http://schemas.openxmlformats.org/officeDocument/2006/relationships/image" Target="../media/image1520.png"/><Relationship Id="rId24" Type="http://schemas.openxmlformats.org/officeDocument/2006/relationships/customXml" Target="../ink/ink286.xml"/><Relationship Id="rId40" Type="http://schemas.openxmlformats.org/officeDocument/2006/relationships/customXml" Target="../ink/ink294.xml"/><Relationship Id="rId45" Type="http://schemas.openxmlformats.org/officeDocument/2006/relationships/image" Target="../media/image1600.png"/><Relationship Id="rId66" Type="http://schemas.openxmlformats.org/officeDocument/2006/relationships/customXml" Target="../ink/ink30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customXml" Target="../ink/ink3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75.xml"/><Relationship Id="rId21" Type="http://schemas.openxmlformats.org/officeDocument/2006/relationships/customXml" Target="../ink/ink327.xml"/><Relationship Id="rId42" Type="http://schemas.openxmlformats.org/officeDocument/2006/relationships/image" Target="../media/image2000.png"/><Relationship Id="rId63" Type="http://schemas.openxmlformats.org/officeDocument/2006/relationships/customXml" Target="../ink/ink348.xml"/><Relationship Id="rId84" Type="http://schemas.openxmlformats.org/officeDocument/2006/relationships/image" Target="../media/image2210.png"/><Relationship Id="rId138" Type="http://schemas.openxmlformats.org/officeDocument/2006/relationships/customXml" Target="../ink/ink386.xml"/><Relationship Id="rId107" Type="http://schemas.openxmlformats.org/officeDocument/2006/relationships/customXml" Target="../ink/ink370.xml"/><Relationship Id="rId11" Type="http://schemas.openxmlformats.org/officeDocument/2006/relationships/customXml" Target="../ink/ink322.xml"/><Relationship Id="rId32" Type="http://schemas.openxmlformats.org/officeDocument/2006/relationships/image" Target="../media/image1950.png"/><Relationship Id="rId53" Type="http://schemas.openxmlformats.org/officeDocument/2006/relationships/customXml" Target="../ink/ink343.xml"/><Relationship Id="rId74" Type="http://schemas.openxmlformats.org/officeDocument/2006/relationships/image" Target="../media/image2160.png"/><Relationship Id="rId128" Type="http://schemas.openxmlformats.org/officeDocument/2006/relationships/image" Target="../media/image242.png"/><Relationship Id="rId149" Type="http://schemas.openxmlformats.org/officeDocument/2006/relationships/image" Target="../media/image252.png"/><Relationship Id="rId5" Type="http://schemas.openxmlformats.org/officeDocument/2006/relationships/customXml" Target="../ink/ink319.xml"/><Relationship Id="rId95" Type="http://schemas.openxmlformats.org/officeDocument/2006/relationships/customXml" Target="../ink/ink364.xml"/><Relationship Id="rId22" Type="http://schemas.openxmlformats.org/officeDocument/2006/relationships/image" Target="../media/image1900.png"/><Relationship Id="rId27" Type="http://schemas.openxmlformats.org/officeDocument/2006/relationships/customXml" Target="../ink/ink330.xml"/><Relationship Id="rId43" Type="http://schemas.openxmlformats.org/officeDocument/2006/relationships/customXml" Target="../ink/ink338.xml"/><Relationship Id="rId48" Type="http://schemas.openxmlformats.org/officeDocument/2006/relationships/image" Target="../media/image2030.png"/><Relationship Id="rId64" Type="http://schemas.openxmlformats.org/officeDocument/2006/relationships/image" Target="../media/image2110.png"/><Relationship Id="rId69" Type="http://schemas.openxmlformats.org/officeDocument/2006/relationships/customXml" Target="../ink/ink351.xml"/><Relationship Id="rId113" Type="http://schemas.openxmlformats.org/officeDocument/2006/relationships/customXml" Target="../ink/ink373.xml"/><Relationship Id="rId118" Type="http://schemas.openxmlformats.org/officeDocument/2006/relationships/image" Target="../media/image237.png"/><Relationship Id="rId134" Type="http://schemas.openxmlformats.org/officeDocument/2006/relationships/image" Target="../media/image245.png"/><Relationship Id="rId139" Type="http://schemas.openxmlformats.org/officeDocument/2006/relationships/image" Target="../media/image247.png"/><Relationship Id="rId80" Type="http://schemas.openxmlformats.org/officeDocument/2006/relationships/image" Target="../media/image2190.png"/><Relationship Id="rId85" Type="http://schemas.openxmlformats.org/officeDocument/2006/relationships/customXml" Target="../ink/ink359.xml"/><Relationship Id="rId12" Type="http://schemas.openxmlformats.org/officeDocument/2006/relationships/image" Target="../media/image1850.png"/><Relationship Id="rId17" Type="http://schemas.openxmlformats.org/officeDocument/2006/relationships/customXml" Target="../ink/ink325.xml"/><Relationship Id="rId33" Type="http://schemas.openxmlformats.org/officeDocument/2006/relationships/customXml" Target="../ink/ink333.xml"/><Relationship Id="rId38" Type="http://schemas.openxmlformats.org/officeDocument/2006/relationships/image" Target="../media/image1980.png"/><Relationship Id="rId59" Type="http://schemas.openxmlformats.org/officeDocument/2006/relationships/customXml" Target="../ink/ink346.xml"/><Relationship Id="rId103" Type="http://schemas.openxmlformats.org/officeDocument/2006/relationships/customXml" Target="../ink/ink368.xml"/><Relationship Id="rId108" Type="http://schemas.openxmlformats.org/officeDocument/2006/relationships/image" Target="../media/image2320.png"/><Relationship Id="rId124" Type="http://schemas.openxmlformats.org/officeDocument/2006/relationships/image" Target="../media/image240.png"/><Relationship Id="rId129" Type="http://schemas.openxmlformats.org/officeDocument/2006/relationships/customXml" Target="../ink/ink381.xml"/><Relationship Id="rId54" Type="http://schemas.openxmlformats.org/officeDocument/2006/relationships/image" Target="../media/image2060.png"/><Relationship Id="rId70" Type="http://schemas.openxmlformats.org/officeDocument/2006/relationships/image" Target="../media/image2140.png"/><Relationship Id="rId75" Type="http://schemas.openxmlformats.org/officeDocument/2006/relationships/customXml" Target="../ink/ink354.xml"/><Relationship Id="rId91" Type="http://schemas.openxmlformats.org/officeDocument/2006/relationships/customXml" Target="../ink/ink362.xml"/><Relationship Id="rId96" Type="http://schemas.openxmlformats.org/officeDocument/2006/relationships/image" Target="../media/image1310.png"/><Relationship Id="rId140" Type="http://schemas.openxmlformats.org/officeDocument/2006/relationships/customXml" Target="../ink/ink387.xml"/><Relationship Id="rId145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0.png"/><Relationship Id="rId23" Type="http://schemas.openxmlformats.org/officeDocument/2006/relationships/customXml" Target="../ink/ink328.xml"/><Relationship Id="rId28" Type="http://schemas.openxmlformats.org/officeDocument/2006/relationships/image" Target="../media/image1930.png"/><Relationship Id="rId49" Type="http://schemas.openxmlformats.org/officeDocument/2006/relationships/customXml" Target="../ink/ink341.xml"/><Relationship Id="rId114" Type="http://schemas.openxmlformats.org/officeDocument/2006/relationships/image" Target="../media/image235.png"/><Relationship Id="rId119" Type="http://schemas.openxmlformats.org/officeDocument/2006/relationships/customXml" Target="../ink/ink376.xml"/><Relationship Id="rId44" Type="http://schemas.openxmlformats.org/officeDocument/2006/relationships/image" Target="../media/image2010.png"/><Relationship Id="rId60" Type="http://schemas.openxmlformats.org/officeDocument/2006/relationships/image" Target="../media/image2090.png"/><Relationship Id="rId65" Type="http://schemas.openxmlformats.org/officeDocument/2006/relationships/customXml" Target="../ink/ink349.xml"/><Relationship Id="rId81" Type="http://schemas.openxmlformats.org/officeDocument/2006/relationships/customXml" Target="../ink/ink357.xml"/><Relationship Id="rId86" Type="http://schemas.openxmlformats.org/officeDocument/2006/relationships/image" Target="../media/image2220.png"/><Relationship Id="rId130" Type="http://schemas.openxmlformats.org/officeDocument/2006/relationships/image" Target="../media/image243.png"/><Relationship Id="rId135" Type="http://schemas.openxmlformats.org/officeDocument/2006/relationships/customXml" Target="../ink/ink384.xml"/><Relationship Id="rId13" Type="http://schemas.openxmlformats.org/officeDocument/2006/relationships/customXml" Target="../ink/ink323.xml"/><Relationship Id="rId18" Type="http://schemas.openxmlformats.org/officeDocument/2006/relationships/image" Target="../media/image1880.png"/><Relationship Id="rId39" Type="http://schemas.openxmlformats.org/officeDocument/2006/relationships/customXml" Target="../ink/ink336.xml"/><Relationship Id="rId109" Type="http://schemas.openxmlformats.org/officeDocument/2006/relationships/customXml" Target="../ink/ink371.xml"/><Relationship Id="rId34" Type="http://schemas.openxmlformats.org/officeDocument/2006/relationships/image" Target="../media/image1960.png"/><Relationship Id="rId50" Type="http://schemas.openxmlformats.org/officeDocument/2006/relationships/image" Target="../media/image2040.png"/><Relationship Id="rId55" Type="http://schemas.openxmlformats.org/officeDocument/2006/relationships/customXml" Target="../ink/ink344.xml"/><Relationship Id="rId76" Type="http://schemas.openxmlformats.org/officeDocument/2006/relationships/image" Target="../media/image2170.png"/><Relationship Id="rId97" Type="http://schemas.openxmlformats.org/officeDocument/2006/relationships/customXml" Target="../ink/ink365.xml"/><Relationship Id="rId104" Type="http://schemas.openxmlformats.org/officeDocument/2006/relationships/image" Target="../media/image2300.png"/><Relationship Id="rId120" Type="http://schemas.openxmlformats.org/officeDocument/2006/relationships/image" Target="../media/image238.png"/><Relationship Id="rId125" Type="http://schemas.openxmlformats.org/officeDocument/2006/relationships/customXml" Target="../ink/ink379.xml"/><Relationship Id="rId141" Type="http://schemas.openxmlformats.org/officeDocument/2006/relationships/image" Target="../media/image248.png"/><Relationship Id="rId146" Type="http://schemas.openxmlformats.org/officeDocument/2006/relationships/customXml" Target="../ink/ink390.xml"/><Relationship Id="rId7" Type="http://schemas.openxmlformats.org/officeDocument/2006/relationships/customXml" Target="../ink/ink320.xml"/><Relationship Id="rId71" Type="http://schemas.openxmlformats.org/officeDocument/2006/relationships/customXml" Target="../ink/ink352.xml"/><Relationship Id="rId92" Type="http://schemas.openxmlformats.org/officeDocument/2006/relationships/image" Target="../media/image2250.png"/><Relationship Id="rId2" Type="http://schemas.openxmlformats.org/officeDocument/2006/relationships/image" Target="../media/image1.png"/><Relationship Id="rId29" Type="http://schemas.openxmlformats.org/officeDocument/2006/relationships/customXml" Target="../ink/ink331.xml"/><Relationship Id="rId24" Type="http://schemas.openxmlformats.org/officeDocument/2006/relationships/image" Target="../media/image1910.png"/><Relationship Id="rId40" Type="http://schemas.openxmlformats.org/officeDocument/2006/relationships/image" Target="../media/image1990.png"/><Relationship Id="rId45" Type="http://schemas.openxmlformats.org/officeDocument/2006/relationships/customXml" Target="../ink/ink339.xml"/><Relationship Id="rId66" Type="http://schemas.openxmlformats.org/officeDocument/2006/relationships/image" Target="../media/image2120.png"/><Relationship Id="rId87" Type="http://schemas.openxmlformats.org/officeDocument/2006/relationships/customXml" Target="../ink/ink360.xml"/><Relationship Id="rId110" Type="http://schemas.openxmlformats.org/officeDocument/2006/relationships/image" Target="../media/image2330.png"/><Relationship Id="rId115" Type="http://schemas.openxmlformats.org/officeDocument/2006/relationships/customXml" Target="../ink/ink374.xml"/><Relationship Id="rId131" Type="http://schemas.openxmlformats.org/officeDocument/2006/relationships/customXml" Target="../ink/ink382.xml"/><Relationship Id="rId136" Type="http://schemas.openxmlformats.org/officeDocument/2006/relationships/image" Target="../media/image246.png"/><Relationship Id="rId61" Type="http://schemas.openxmlformats.org/officeDocument/2006/relationships/customXml" Target="../ink/ink347.xml"/><Relationship Id="rId82" Type="http://schemas.openxmlformats.org/officeDocument/2006/relationships/image" Target="../media/image2200.png"/><Relationship Id="rId19" Type="http://schemas.openxmlformats.org/officeDocument/2006/relationships/customXml" Target="../ink/ink326.xml"/><Relationship Id="rId14" Type="http://schemas.openxmlformats.org/officeDocument/2006/relationships/image" Target="../media/image1860.png"/><Relationship Id="rId30" Type="http://schemas.openxmlformats.org/officeDocument/2006/relationships/image" Target="../media/image1940.png"/><Relationship Id="rId35" Type="http://schemas.openxmlformats.org/officeDocument/2006/relationships/customXml" Target="../ink/ink334.xml"/><Relationship Id="rId56" Type="http://schemas.openxmlformats.org/officeDocument/2006/relationships/image" Target="../media/image2070.png"/><Relationship Id="rId77" Type="http://schemas.openxmlformats.org/officeDocument/2006/relationships/customXml" Target="../ink/ink355.xml"/><Relationship Id="rId100" Type="http://schemas.openxmlformats.org/officeDocument/2006/relationships/image" Target="../media/image2280.png"/><Relationship Id="rId105" Type="http://schemas.openxmlformats.org/officeDocument/2006/relationships/customXml" Target="../ink/ink369.xml"/><Relationship Id="rId126" Type="http://schemas.openxmlformats.org/officeDocument/2006/relationships/image" Target="../media/image241.png"/><Relationship Id="rId147" Type="http://schemas.openxmlformats.org/officeDocument/2006/relationships/image" Target="../media/image251.png"/><Relationship Id="rId8" Type="http://schemas.openxmlformats.org/officeDocument/2006/relationships/image" Target="../media/image1830.png"/><Relationship Id="rId51" Type="http://schemas.openxmlformats.org/officeDocument/2006/relationships/customXml" Target="../ink/ink342.xml"/><Relationship Id="rId72" Type="http://schemas.openxmlformats.org/officeDocument/2006/relationships/image" Target="../media/image2150.png"/><Relationship Id="rId93" Type="http://schemas.openxmlformats.org/officeDocument/2006/relationships/customXml" Target="../ink/ink363.xml"/><Relationship Id="rId98" Type="http://schemas.openxmlformats.org/officeDocument/2006/relationships/image" Target="../media/image2270.png"/><Relationship Id="rId121" Type="http://schemas.openxmlformats.org/officeDocument/2006/relationships/customXml" Target="../ink/ink377.xml"/><Relationship Id="rId142" Type="http://schemas.openxmlformats.org/officeDocument/2006/relationships/customXml" Target="../ink/ink388.xml"/><Relationship Id="rId3" Type="http://schemas.openxmlformats.org/officeDocument/2006/relationships/customXml" Target="../ink/ink318.xml"/><Relationship Id="rId25" Type="http://schemas.openxmlformats.org/officeDocument/2006/relationships/customXml" Target="../ink/ink329.xml"/><Relationship Id="rId46" Type="http://schemas.openxmlformats.org/officeDocument/2006/relationships/image" Target="../media/image2020.png"/><Relationship Id="rId67" Type="http://schemas.openxmlformats.org/officeDocument/2006/relationships/customXml" Target="../ink/ink350.xml"/><Relationship Id="rId116" Type="http://schemas.openxmlformats.org/officeDocument/2006/relationships/image" Target="../media/image236.png"/><Relationship Id="rId137" Type="http://schemas.openxmlformats.org/officeDocument/2006/relationships/customXml" Target="../ink/ink385.xml"/><Relationship Id="rId20" Type="http://schemas.openxmlformats.org/officeDocument/2006/relationships/image" Target="../media/image1890.png"/><Relationship Id="rId41" Type="http://schemas.openxmlformats.org/officeDocument/2006/relationships/customXml" Target="../ink/ink337.xml"/><Relationship Id="rId62" Type="http://schemas.openxmlformats.org/officeDocument/2006/relationships/image" Target="../media/image2100.png"/><Relationship Id="rId83" Type="http://schemas.openxmlformats.org/officeDocument/2006/relationships/customXml" Target="../ink/ink358.xml"/><Relationship Id="rId88" Type="http://schemas.openxmlformats.org/officeDocument/2006/relationships/image" Target="../media/image2230.png"/><Relationship Id="rId111" Type="http://schemas.openxmlformats.org/officeDocument/2006/relationships/customXml" Target="../ink/ink372.xml"/><Relationship Id="rId132" Type="http://schemas.openxmlformats.org/officeDocument/2006/relationships/image" Target="../media/image244.png"/><Relationship Id="rId15" Type="http://schemas.openxmlformats.org/officeDocument/2006/relationships/customXml" Target="../ink/ink324.xml"/><Relationship Id="rId36" Type="http://schemas.openxmlformats.org/officeDocument/2006/relationships/image" Target="../media/image1970.png"/><Relationship Id="rId57" Type="http://schemas.openxmlformats.org/officeDocument/2006/relationships/customXml" Target="../ink/ink345.xml"/><Relationship Id="rId106" Type="http://schemas.openxmlformats.org/officeDocument/2006/relationships/image" Target="../media/image2310.png"/><Relationship Id="rId127" Type="http://schemas.openxmlformats.org/officeDocument/2006/relationships/customXml" Target="../ink/ink380.xml"/><Relationship Id="rId10" Type="http://schemas.openxmlformats.org/officeDocument/2006/relationships/image" Target="../media/image1840.png"/><Relationship Id="rId31" Type="http://schemas.openxmlformats.org/officeDocument/2006/relationships/customXml" Target="../ink/ink332.xml"/><Relationship Id="rId52" Type="http://schemas.openxmlformats.org/officeDocument/2006/relationships/image" Target="../media/image2050.png"/><Relationship Id="rId73" Type="http://schemas.openxmlformats.org/officeDocument/2006/relationships/customXml" Target="../ink/ink353.xml"/><Relationship Id="rId78" Type="http://schemas.openxmlformats.org/officeDocument/2006/relationships/image" Target="../media/image2180.png"/><Relationship Id="rId94" Type="http://schemas.openxmlformats.org/officeDocument/2006/relationships/image" Target="../media/image2260.png"/><Relationship Id="rId99" Type="http://schemas.openxmlformats.org/officeDocument/2006/relationships/customXml" Target="../ink/ink366.xml"/><Relationship Id="rId101" Type="http://schemas.openxmlformats.org/officeDocument/2006/relationships/customXml" Target="../ink/ink367.xml"/><Relationship Id="rId122" Type="http://schemas.openxmlformats.org/officeDocument/2006/relationships/image" Target="../media/image239.png"/><Relationship Id="rId143" Type="http://schemas.openxmlformats.org/officeDocument/2006/relationships/image" Target="../media/image249.png"/><Relationship Id="rId148" Type="http://schemas.openxmlformats.org/officeDocument/2006/relationships/customXml" Target="../ink/ink391.xml"/><Relationship Id="rId4" Type="http://schemas.openxmlformats.org/officeDocument/2006/relationships/image" Target="../media/image1810.png"/><Relationship Id="rId9" Type="http://schemas.openxmlformats.org/officeDocument/2006/relationships/customXml" Target="../ink/ink321.xml"/><Relationship Id="rId26" Type="http://schemas.openxmlformats.org/officeDocument/2006/relationships/image" Target="../media/image1920.png"/><Relationship Id="rId47" Type="http://schemas.openxmlformats.org/officeDocument/2006/relationships/customXml" Target="../ink/ink340.xml"/><Relationship Id="rId68" Type="http://schemas.openxmlformats.org/officeDocument/2006/relationships/image" Target="../media/image2130.png"/><Relationship Id="rId89" Type="http://schemas.openxmlformats.org/officeDocument/2006/relationships/customXml" Target="../ink/ink361.xml"/><Relationship Id="rId112" Type="http://schemas.openxmlformats.org/officeDocument/2006/relationships/image" Target="../media/image2340.png"/><Relationship Id="rId133" Type="http://schemas.openxmlformats.org/officeDocument/2006/relationships/customXml" Target="../ink/ink383.xml"/><Relationship Id="rId16" Type="http://schemas.openxmlformats.org/officeDocument/2006/relationships/image" Target="../media/image1870.png"/><Relationship Id="rId37" Type="http://schemas.openxmlformats.org/officeDocument/2006/relationships/customXml" Target="../ink/ink335.xml"/><Relationship Id="rId58" Type="http://schemas.openxmlformats.org/officeDocument/2006/relationships/image" Target="../media/image2080.png"/><Relationship Id="rId79" Type="http://schemas.openxmlformats.org/officeDocument/2006/relationships/customXml" Target="../ink/ink356.xml"/><Relationship Id="rId102" Type="http://schemas.openxmlformats.org/officeDocument/2006/relationships/image" Target="../media/image2290.png"/><Relationship Id="rId123" Type="http://schemas.openxmlformats.org/officeDocument/2006/relationships/customXml" Target="../ink/ink378.xml"/><Relationship Id="rId144" Type="http://schemas.openxmlformats.org/officeDocument/2006/relationships/customXml" Target="../ink/ink389.xml"/><Relationship Id="rId90" Type="http://schemas.openxmlformats.org/officeDocument/2006/relationships/image" Target="../media/image22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23.xml"/><Relationship Id="rId50" Type="http://schemas.openxmlformats.org/officeDocument/2006/relationships/image" Target="../media/image29.png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18.xml"/><Relationship Id="rId40" Type="http://schemas.openxmlformats.org/officeDocument/2006/relationships/image" Target="../media/image24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3.png"/><Relationship Id="rId5" Type="http://schemas.openxmlformats.org/officeDocument/2006/relationships/customXml" Target="../ink/ink2.xml"/><Relationship Id="rId19" Type="http://schemas.openxmlformats.org/officeDocument/2006/relationships/customXml" Target="../ink/ink9.xml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3.xml"/><Relationship Id="rId30" Type="http://schemas.openxmlformats.org/officeDocument/2006/relationships/image" Target="../media/image19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8.png"/><Relationship Id="rId56" Type="http://schemas.openxmlformats.org/officeDocument/2006/relationships/image" Target="../media/image32.png"/><Relationship Id="rId8" Type="http://schemas.openxmlformats.org/officeDocument/2006/relationships/image" Target="../media/image8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1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20" Type="http://schemas.openxmlformats.org/officeDocument/2006/relationships/image" Target="../media/image14.png"/><Relationship Id="rId41" Type="http://schemas.openxmlformats.org/officeDocument/2006/relationships/customXml" Target="../ink/ink20.xml"/><Relationship Id="rId5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9.png"/><Relationship Id="rId31" Type="http://schemas.openxmlformats.org/officeDocument/2006/relationships/customXml" Target="../ink/ink15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.png"/><Relationship Id="rId299" Type="http://schemas.openxmlformats.org/officeDocument/2006/relationships/image" Target="../media/image182.png"/><Relationship Id="rId21" Type="http://schemas.openxmlformats.org/officeDocument/2006/relationships/customXml" Target="../ink/ink38.xml"/><Relationship Id="rId63" Type="http://schemas.openxmlformats.org/officeDocument/2006/relationships/customXml" Target="../ink/ink59.xml"/><Relationship Id="rId159" Type="http://schemas.openxmlformats.org/officeDocument/2006/relationships/image" Target="../media/image112.png"/><Relationship Id="rId324" Type="http://schemas.openxmlformats.org/officeDocument/2006/relationships/customXml" Target="../ink/ink189.xml"/><Relationship Id="rId366" Type="http://schemas.openxmlformats.org/officeDocument/2006/relationships/customXml" Target="../ink/ink210.xml"/><Relationship Id="rId170" Type="http://schemas.openxmlformats.org/officeDocument/2006/relationships/customXml" Target="../ink/ink112.xml"/><Relationship Id="rId226" Type="http://schemas.openxmlformats.org/officeDocument/2006/relationships/customXml" Target="../ink/ink140.xml"/><Relationship Id="rId268" Type="http://schemas.openxmlformats.org/officeDocument/2006/relationships/customXml" Target="../ink/ink161.xml"/><Relationship Id="rId32" Type="http://schemas.openxmlformats.org/officeDocument/2006/relationships/image" Target="../media/image48.png"/><Relationship Id="rId74" Type="http://schemas.openxmlformats.org/officeDocument/2006/relationships/image" Target="../media/image69.png"/><Relationship Id="rId128" Type="http://schemas.openxmlformats.org/officeDocument/2006/relationships/customXml" Target="../ink/ink91.xml"/><Relationship Id="rId335" Type="http://schemas.openxmlformats.org/officeDocument/2006/relationships/image" Target="../media/image200.png"/><Relationship Id="rId377" Type="http://schemas.openxmlformats.org/officeDocument/2006/relationships/image" Target="../media/image221.png"/><Relationship Id="rId5" Type="http://schemas.openxmlformats.org/officeDocument/2006/relationships/customXml" Target="../ink/ink30.xml"/><Relationship Id="rId181" Type="http://schemas.openxmlformats.org/officeDocument/2006/relationships/image" Target="../media/image123.png"/><Relationship Id="rId237" Type="http://schemas.openxmlformats.org/officeDocument/2006/relationships/image" Target="../media/image151.png"/><Relationship Id="rId279" Type="http://schemas.openxmlformats.org/officeDocument/2006/relationships/image" Target="../media/image172.png"/><Relationship Id="rId43" Type="http://schemas.openxmlformats.org/officeDocument/2006/relationships/customXml" Target="../ink/ink49.xml"/><Relationship Id="rId139" Type="http://schemas.openxmlformats.org/officeDocument/2006/relationships/image" Target="../media/image102.png"/><Relationship Id="rId290" Type="http://schemas.openxmlformats.org/officeDocument/2006/relationships/customXml" Target="../ink/ink172.xml"/><Relationship Id="rId304" Type="http://schemas.openxmlformats.org/officeDocument/2006/relationships/customXml" Target="../ink/ink179.xml"/><Relationship Id="rId346" Type="http://schemas.openxmlformats.org/officeDocument/2006/relationships/customXml" Target="../ink/ink200.xml"/><Relationship Id="rId85" Type="http://schemas.openxmlformats.org/officeDocument/2006/relationships/image" Target="../media/image75.png"/><Relationship Id="rId150" Type="http://schemas.openxmlformats.org/officeDocument/2006/relationships/customXml" Target="../ink/ink102.xml"/><Relationship Id="rId192" Type="http://schemas.openxmlformats.org/officeDocument/2006/relationships/customXml" Target="../ink/ink123.xml"/><Relationship Id="rId206" Type="http://schemas.openxmlformats.org/officeDocument/2006/relationships/customXml" Target="../ink/ink130.xml"/><Relationship Id="rId248" Type="http://schemas.openxmlformats.org/officeDocument/2006/relationships/customXml" Target="../ink/ink151.xml"/><Relationship Id="rId12" Type="http://schemas.openxmlformats.org/officeDocument/2006/relationships/image" Target="../media/image38.png"/><Relationship Id="rId108" Type="http://schemas.openxmlformats.org/officeDocument/2006/relationships/customXml" Target="../ink/ink81.xml"/><Relationship Id="rId315" Type="http://schemas.openxmlformats.org/officeDocument/2006/relationships/image" Target="../media/image190.png"/><Relationship Id="rId357" Type="http://schemas.openxmlformats.org/officeDocument/2006/relationships/image" Target="../media/image211.png"/><Relationship Id="rId54" Type="http://schemas.openxmlformats.org/officeDocument/2006/relationships/image" Target="../media/image59.png"/><Relationship Id="rId96" Type="http://schemas.openxmlformats.org/officeDocument/2006/relationships/customXml" Target="../ink/ink75.xml"/><Relationship Id="rId161" Type="http://schemas.openxmlformats.org/officeDocument/2006/relationships/image" Target="../media/image113.png"/><Relationship Id="rId217" Type="http://schemas.openxmlformats.org/officeDocument/2006/relationships/image" Target="../media/image141.png"/><Relationship Id="rId259" Type="http://schemas.openxmlformats.org/officeDocument/2006/relationships/image" Target="../media/image162.png"/><Relationship Id="rId23" Type="http://schemas.openxmlformats.org/officeDocument/2006/relationships/customXml" Target="../ink/ink39.xml"/><Relationship Id="rId119" Type="http://schemas.openxmlformats.org/officeDocument/2006/relationships/image" Target="../media/image92.png"/><Relationship Id="rId270" Type="http://schemas.openxmlformats.org/officeDocument/2006/relationships/customXml" Target="../ink/ink162.xml"/><Relationship Id="rId326" Type="http://schemas.openxmlformats.org/officeDocument/2006/relationships/customXml" Target="../ink/ink190.xml"/><Relationship Id="rId65" Type="http://schemas.openxmlformats.org/officeDocument/2006/relationships/customXml" Target="../ink/ink60.xml"/><Relationship Id="rId130" Type="http://schemas.openxmlformats.org/officeDocument/2006/relationships/customXml" Target="../ink/ink92.xml"/><Relationship Id="rId368" Type="http://schemas.openxmlformats.org/officeDocument/2006/relationships/customXml" Target="../ink/ink211.xml"/><Relationship Id="rId172" Type="http://schemas.openxmlformats.org/officeDocument/2006/relationships/customXml" Target="../ink/ink113.xml"/><Relationship Id="rId228" Type="http://schemas.openxmlformats.org/officeDocument/2006/relationships/customXml" Target="../ink/ink141.xml"/><Relationship Id="rId281" Type="http://schemas.openxmlformats.org/officeDocument/2006/relationships/image" Target="../media/image173.png"/><Relationship Id="rId337" Type="http://schemas.openxmlformats.org/officeDocument/2006/relationships/image" Target="../media/image201.png"/><Relationship Id="rId34" Type="http://schemas.openxmlformats.org/officeDocument/2006/relationships/image" Target="../media/image49.png"/><Relationship Id="rId76" Type="http://schemas.openxmlformats.org/officeDocument/2006/relationships/image" Target="../media/image70.png"/><Relationship Id="rId141" Type="http://schemas.openxmlformats.org/officeDocument/2006/relationships/image" Target="../media/image103.png"/><Relationship Id="rId379" Type="http://schemas.openxmlformats.org/officeDocument/2006/relationships/image" Target="../media/image222.png"/><Relationship Id="rId7" Type="http://schemas.openxmlformats.org/officeDocument/2006/relationships/customXml" Target="../ink/ink31.xml"/><Relationship Id="rId183" Type="http://schemas.openxmlformats.org/officeDocument/2006/relationships/image" Target="../media/image124.png"/><Relationship Id="rId239" Type="http://schemas.openxmlformats.org/officeDocument/2006/relationships/image" Target="../media/image152.png"/><Relationship Id="rId250" Type="http://schemas.openxmlformats.org/officeDocument/2006/relationships/customXml" Target="../ink/ink152.xml"/><Relationship Id="rId292" Type="http://schemas.openxmlformats.org/officeDocument/2006/relationships/customXml" Target="../ink/ink173.xml"/><Relationship Id="rId306" Type="http://schemas.openxmlformats.org/officeDocument/2006/relationships/customXml" Target="../ink/ink180.xml"/><Relationship Id="rId45" Type="http://schemas.openxmlformats.org/officeDocument/2006/relationships/customXml" Target="../ink/ink50.xml"/><Relationship Id="rId87" Type="http://schemas.openxmlformats.org/officeDocument/2006/relationships/image" Target="../media/image76.png"/><Relationship Id="rId110" Type="http://schemas.openxmlformats.org/officeDocument/2006/relationships/customXml" Target="../ink/ink82.xml"/><Relationship Id="rId348" Type="http://schemas.openxmlformats.org/officeDocument/2006/relationships/customXml" Target="../ink/ink201.xml"/><Relationship Id="rId152" Type="http://schemas.openxmlformats.org/officeDocument/2006/relationships/customXml" Target="../ink/ink103.xml"/><Relationship Id="rId194" Type="http://schemas.openxmlformats.org/officeDocument/2006/relationships/customXml" Target="../ink/ink124.xml"/><Relationship Id="rId208" Type="http://schemas.openxmlformats.org/officeDocument/2006/relationships/customXml" Target="../ink/ink131.xml"/><Relationship Id="rId261" Type="http://schemas.openxmlformats.org/officeDocument/2006/relationships/image" Target="../media/image163.png"/><Relationship Id="rId14" Type="http://schemas.openxmlformats.org/officeDocument/2006/relationships/image" Target="../media/image39.png"/><Relationship Id="rId56" Type="http://schemas.openxmlformats.org/officeDocument/2006/relationships/image" Target="../media/image60.png"/><Relationship Id="rId317" Type="http://schemas.openxmlformats.org/officeDocument/2006/relationships/image" Target="../media/image191.png"/><Relationship Id="rId359" Type="http://schemas.openxmlformats.org/officeDocument/2006/relationships/image" Target="../media/image212.png"/><Relationship Id="rId98" Type="http://schemas.openxmlformats.org/officeDocument/2006/relationships/customXml" Target="../ink/ink76.xml"/><Relationship Id="rId121" Type="http://schemas.openxmlformats.org/officeDocument/2006/relationships/image" Target="../media/image93.png"/><Relationship Id="rId163" Type="http://schemas.openxmlformats.org/officeDocument/2006/relationships/image" Target="../media/image114.png"/><Relationship Id="rId219" Type="http://schemas.openxmlformats.org/officeDocument/2006/relationships/image" Target="../media/image142.png"/><Relationship Id="rId370" Type="http://schemas.openxmlformats.org/officeDocument/2006/relationships/customXml" Target="../ink/ink212.xml"/><Relationship Id="rId230" Type="http://schemas.openxmlformats.org/officeDocument/2006/relationships/customXml" Target="../ink/ink142.xml"/><Relationship Id="rId25" Type="http://schemas.openxmlformats.org/officeDocument/2006/relationships/customXml" Target="../ink/ink40.xml"/><Relationship Id="rId67" Type="http://schemas.openxmlformats.org/officeDocument/2006/relationships/customXml" Target="../ink/ink61.xml"/><Relationship Id="rId272" Type="http://schemas.openxmlformats.org/officeDocument/2006/relationships/customXml" Target="../ink/ink163.xml"/><Relationship Id="rId328" Type="http://schemas.openxmlformats.org/officeDocument/2006/relationships/customXml" Target="../ink/ink191.xml"/><Relationship Id="rId132" Type="http://schemas.openxmlformats.org/officeDocument/2006/relationships/customXml" Target="../ink/ink93.xml"/><Relationship Id="rId174" Type="http://schemas.openxmlformats.org/officeDocument/2006/relationships/customXml" Target="../ink/ink114.xml"/><Relationship Id="rId381" Type="http://schemas.openxmlformats.org/officeDocument/2006/relationships/image" Target="../media/image223.png"/><Relationship Id="rId241" Type="http://schemas.openxmlformats.org/officeDocument/2006/relationships/image" Target="../media/image153.png"/><Relationship Id="rId36" Type="http://schemas.openxmlformats.org/officeDocument/2006/relationships/image" Target="../media/image50.png"/><Relationship Id="rId283" Type="http://schemas.openxmlformats.org/officeDocument/2006/relationships/image" Target="../media/image174.png"/><Relationship Id="rId339" Type="http://schemas.openxmlformats.org/officeDocument/2006/relationships/image" Target="../media/image202.png"/><Relationship Id="rId78" Type="http://schemas.openxmlformats.org/officeDocument/2006/relationships/image" Target="../media/image71.png"/><Relationship Id="rId101" Type="http://schemas.openxmlformats.org/officeDocument/2006/relationships/image" Target="../media/image83.png"/><Relationship Id="rId143" Type="http://schemas.openxmlformats.org/officeDocument/2006/relationships/image" Target="../media/image104.png"/><Relationship Id="rId185" Type="http://schemas.openxmlformats.org/officeDocument/2006/relationships/image" Target="../media/image125.png"/><Relationship Id="rId350" Type="http://schemas.openxmlformats.org/officeDocument/2006/relationships/customXml" Target="../ink/ink202.xml"/><Relationship Id="rId9" Type="http://schemas.openxmlformats.org/officeDocument/2006/relationships/customXml" Target="../ink/ink32.xml"/><Relationship Id="rId210" Type="http://schemas.openxmlformats.org/officeDocument/2006/relationships/customXml" Target="../ink/ink132.xml"/><Relationship Id="rId26" Type="http://schemas.openxmlformats.org/officeDocument/2006/relationships/image" Target="../media/image45.png"/><Relationship Id="rId231" Type="http://schemas.openxmlformats.org/officeDocument/2006/relationships/image" Target="../media/image148.png"/><Relationship Id="rId252" Type="http://schemas.openxmlformats.org/officeDocument/2006/relationships/customXml" Target="../ink/ink153.xml"/><Relationship Id="rId273" Type="http://schemas.openxmlformats.org/officeDocument/2006/relationships/image" Target="../media/image169.png"/><Relationship Id="rId294" Type="http://schemas.openxmlformats.org/officeDocument/2006/relationships/customXml" Target="../ink/ink174.xml"/><Relationship Id="rId308" Type="http://schemas.openxmlformats.org/officeDocument/2006/relationships/customXml" Target="../ink/ink181.xml"/><Relationship Id="rId329" Type="http://schemas.openxmlformats.org/officeDocument/2006/relationships/image" Target="../media/image197.png"/><Relationship Id="rId47" Type="http://schemas.openxmlformats.org/officeDocument/2006/relationships/customXml" Target="../ink/ink51.xml"/><Relationship Id="rId68" Type="http://schemas.openxmlformats.org/officeDocument/2006/relationships/image" Target="../media/image66.png"/><Relationship Id="rId89" Type="http://schemas.openxmlformats.org/officeDocument/2006/relationships/image" Target="../media/image77.png"/><Relationship Id="rId112" Type="http://schemas.openxmlformats.org/officeDocument/2006/relationships/customXml" Target="../ink/ink83.xml"/><Relationship Id="rId133" Type="http://schemas.openxmlformats.org/officeDocument/2006/relationships/image" Target="../media/image99.png"/><Relationship Id="rId154" Type="http://schemas.openxmlformats.org/officeDocument/2006/relationships/customXml" Target="../ink/ink104.xml"/><Relationship Id="rId175" Type="http://schemas.openxmlformats.org/officeDocument/2006/relationships/image" Target="../media/image120.png"/><Relationship Id="rId340" Type="http://schemas.openxmlformats.org/officeDocument/2006/relationships/customXml" Target="../ink/ink197.xml"/><Relationship Id="rId361" Type="http://schemas.openxmlformats.org/officeDocument/2006/relationships/image" Target="../media/image213.png"/><Relationship Id="rId196" Type="http://schemas.openxmlformats.org/officeDocument/2006/relationships/customXml" Target="../ink/ink125.xml"/><Relationship Id="rId200" Type="http://schemas.openxmlformats.org/officeDocument/2006/relationships/customXml" Target="../ink/ink127.xml"/><Relationship Id="rId16" Type="http://schemas.openxmlformats.org/officeDocument/2006/relationships/image" Target="../media/image40.png"/><Relationship Id="rId221" Type="http://schemas.openxmlformats.org/officeDocument/2006/relationships/image" Target="../media/image143.png"/><Relationship Id="rId242" Type="http://schemas.openxmlformats.org/officeDocument/2006/relationships/customXml" Target="../ink/ink148.xml"/><Relationship Id="rId263" Type="http://schemas.openxmlformats.org/officeDocument/2006/relationships/image" Target="../media/image164.png"/><Relationship Id="rId284" Type="http://schemas.openxmlformats.org/officeDocument/2006/relationships/customXml" Target="../ink/ink169.xml"/><Relationship Id="rId319" Type="http://schemas.openxmlformats.org/officeDocument/2006/relationships/image" Target="../media/image192.png"/><Relationship Id="rId37" Type="http://schemas.openxmlformats.org/officeDocument/2006/relationships/customXml" Target="../ink/ink46.xml"/><Relationship Id="rId58" Type="http://schemas.openxmlformats.org/officeDocument/2006/relationships/image" Target="../media/image61.png"/><Relationship Id="rId79" Type="http://schemas.openxmlformats.org/officeDocument/2006/relationships/image" Target="../media/image72.png"/><Relationship Id="rId102" Type="http://schemas.openxmlformats.org/officeDocument/2006/relationships/customXml" Target="../ink/ink78.xml"/><Relationship Id="rId123" Type="http://schemas.openxmlformats.org/officeDocument/2006/relationships/image" Target="../media/image94.png"/><Relationship Id="rId144" Type="http://schemas.openxmlformats.org/officeDocument/2006/relationships/customXml" Target="../ink/ink99.xml"/><Relationship Id="rId330" Type="http://schemas.openxmlformats.org/officeDocument/2006/relationships/customXml" Target="../ink/ink192.xml"/><Relationship Id="rId90" Type="http://schemas.openxmlformats.org/officeDocument/2006/relationships/customXml" Target="../ink/ink72.xml"/><Relationship Id="rId165" Type="http://schemas.openxmlformats.org/officeDocument/2006/relationships/image" Target="../media/image115.png"/><Relationship Id="rId186" Type="http://schemas.openxmlformats.org/officeDocument/2006/relationships/customXml" Target="../ink/ink120.xml"/><Relationship Id="rId351" Type="http://schemas.openxmlformats.org/officeDocument/2006/relationships/image" Target="../media/image208.png"/><Relationship Id="rId372" Type="http://schemas.openxmlformats.org/officeDocument/2006/relationships/customXml" Target="../ink/ink213.xml"/><Relationship Id="rId211" Type="http://schemas.openxmlformats.org/officeDocument/2006/relationships/image" Target="../media/image138.png"/><Relationship Id="rId232" Type="http://schemas.openxmlformats.org/officeDocument/2006/relationships/customXml" Target="../ink/ink143.xml"/><Relationship Id="rId253" Type="http://schemas.openxmlformats.org/officeDocument/2006/relationships/image" Target="../media/image159.png"/><Relationship Id="rId274" Type="http://schemas.openxmlformats.org/officeDocument/2006/relationships/customXml" Target="../ink/ink164.xml"/><Relationship Id="rId295" Type="http://schemas.openxmlformats.org/officeDocument/2006/relationships/image" Target="../media/image180.png"/><Relationship Id="rId309" Type="http://schemas.openxmlformats.org/officeDocument/2006/relationships/image" Target="../media/image187.png"/><Relationship Id="rId27" Type="http://schemas.openxmlformats.org/officeDocument/2006/relationships/customXml" Target="../ink/ink41.xml"/><Relationship Id="rId48" Type="http://schemas.openxmlformats.org/officeDocument/2006/relationships/image" Target="../media/image56.png"/><Relationship Id="rId69" Type="http://schemas.openxmlformats.org/officeDocument/2006/relationships/customXml" Target="../ink/ink62.xml"/><Relationship Id="rId113" Type="http://schemas.openxmlformats.org/officeDocument/2006/relationships/image" Target="../media/image89.png"/><Relationship Id="rId134" Type="http://schemas.openxmlformats.org/officeDocument/2006/relationships/customXml" Target="../ink/ink94.xml"/><Relationship Id="rId320" Type="http://schemas.openxmlformats.org/officeDocument/2006/relationships/customXml" Target="../ink/ink187.xml"/><Relationship Id="rId80" Type="http://schemas.openxmlformats.org/officeDocument/2006/relationships/customXml" Target="../ink/ink67.xml"/><Relationship Id="rId155" Type="http://schemas.openxmlformats.org/officeDocument/2006/relationships/image" Target="../media/image110.png"/><Relationship Id="rId176" Type="http://schemas.openxmlformats.org/officeDocument/2006/relationships/customXml" Target="../ink/ink115.xml"/><Relationship Id="rId197" Type="http://schemas.openxmlformats.org/officeDocument/2006/relationships/image" Target="../media/image131.png"/><Relationship Id="rId341" Type="http://schemas.openxmlformats.org/officeDocument/2006/relationships/image" Target="../media/image203.png"/><Relationship Id="rId362" Type="http://schemas.openxmlformats.org/officeDocument/2006/relationships/customXml" Target="../ink/ink208.xml"/><Relationship Id="rId201" Type="http://schemas.openxmlformats.org/officeDocument/2006/relationships/image" Target="../media/image133.png"/><Relationship Id="rId222" Type="http://schemas.openxmlformats.org/officeDocument/2006/relationships/customXml" Target="../ink/ink138.xml"/><Relationship Id="rId243" Type="http://schemas.openxmlformats.org/officeDocument/2006/relationships/image" Target="../media/image154.png"/><Relationship Id="rId264" Type="http://schemas.openxmlformats.org/officeDocument/2006/relationships/customXml" Target="../ink/ink159.xml"/><Relationship Id="rId285" Type="http://schemas.openxmlformats.org/officeDocument/2006/relationships/image" Target="../media/image175.png"/><Relationship Id="rId17" Type="http://schemas.openxmlformats.org/officeDocument/2006/relationships/customXml" Target="../ink/ink36.xml"/><Relationship Id="rId38" Type="http://schemas.openxmlformats.org/officeDocument/2006/relationships/image" Target="../media/image51.png"/><Relationship Id="rId59" Type="http://schemas.openxmlformats.org/officeDocument/2006/relationships/customXml" Target="../ink/ink57.xml"/><Relationship Id="rId103" Type="http://schemas.openxmlformats.org/officeDocument/2006/relationships/image" Target="../media/image84.png"/><Relationship Id="rId124" Type="http://schemas.openxmlformats.org/officeDocument/2006/relationships/customXml" Target="../ink/ink89.xml"/><Relationship Id="rId310" Type="http://schemas.openxmlformats.org/officeDocument/2006/relationships/customXml" Target="../ink/ink182.xml"/><Relationship Id="rId70" Type="http://schemas.openxmlformats.org/officeDocument/2006/relationships/image" Target="../media/image67.png"/><Relationship Id="rId91" Type="http://schemas.openxmlformats.org/officeDocument/2006/relationships/image" Target="../media/image78.png"/><Relationship Id="rId145" Type="http://schemas.openxmlformats.org/officeDocument/2006/relationships/image" Target="../media/image105.png"/><Relationship Id="rId166" Type="http://schemas.openxmlformats.org/officeDocument/2006/relationships/customXml" Target="../ink/ink110.xml"/><Relationship Id="rId187" Type="http://schemas.openxmlformats.org/officeDocument/2006/relationships/image" Target="../media/image126.png"/><Relationship Id="rId331" Type="http://schemas.openxmlformats.org/officeDocument/2006/relationships/image" Target="../media/image198.png"/><Relationship Id="rId352" Type="http://schemas.openxmlformats.org/officeDocument/2006/relationships/customXml" Target="../ink/ink203.xml"/><Relationship Id="rId373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3.xml"/><Relationship Id="rId233" Type="http://schemas.openxmlformats.org/officeDocument/2006/relationships/image" Target="../media/image149.png"/><Relationship Id="rId254" Type="http://schemas.openxmlformats.org/officeDocument/2006/relationships/customXml" Target="../ink/ink154.xml"/><Relationship Id="rId28" Type="http://schemas.openxmlformats.org/officeDocument/2006/relationships/image" Target="../media/image46.png"/><Relationship Id="rId49" Type="http://schemas.openxmlformats.org/officeDocument/2006/relationships/customXml" Target="../ink/ink52.xml"/><Relationship Id="rId114" Type="http://schemas.openxmlformats.org/officeDocument/2006/relationships/customXml" Target="../ink/ink84.xml"/><Relationship Id="rId275" Type="http://schemas.openxmlformats.org/officeDocument/2006/relationships/image" Target="../media/image170.png"/><Relationship Id="rId296" Type="http://schemas.openxmlformats.org/officeDocument/2006/relationships/customXml" Target="../ink/ink175.xml"/><Relationship Id="rId300" Type="http://schemas.openxmlformats.org/officeDocument/2006/relationships/customXml" Target="../ink/ink177.xml"/><Relationship Id="rId60" Type="http://schemas.openxmlformats.org/officeDocument/2006/relationships/image" Target="../media/image62.png"/><Relationship Id="rId81" Type="http://schemas.openxmlformats.org/officeDocument/2006/relationships/image" Target="../media/image73.png"/><Relationship Id="rId135" Type="http://schemas.openxmlformats.org/officeDocument/2006/relationships/image" Target="../media/image100.png"/><Relationship Id="rId156" Type="http://schemas.openxmlformats.org/officeDocument/2006/relationships/customXml" Target="../ink/ink105.xml"/><Relationship Id="rId177" Type="http://schemas.openxmlformats.org/officeDocument/2006/relationships/image" Target="../media/image121.png"/><Relationship Id="rId198" Type="http://schemas.openxmlformats.org/officeDocument/2006/relationships/customXml" Target="../ink/ink126.xml"/><Relationship Id="rId321" Type="http://schemas.openxmlformats.org/officeDocument/2006/relationships/image" Target="../media/image193.png"/><Relationship Id="rId342" Type="http://schemas.openxmlformats.org/officeDocument/2006/relationships/customXml" Target="../ink/ink198.xml"/><Relationship Id="rId363" Type="http://schemas.openxmlformats.org/officeDocument/2006/relationships/image" Target="../media/image214.png"/><Relationship Id="rId202" Type="http://schemas.openxmlformats.org/officeDocument/2006/relationships/customXml" Target="../ink/ink128.xml"/><Relationship Id="rId223" Type="http://schemas.openxmlformats.org/officeDocument/2006/relationships/image" Target="../media/image144.png"/><Relationship Id="rId244" Type="http://schemas.openxmlformats.org/officeDocument/2006/relationships/customXml" Target="../ink/ink149.xml"/><Relationship Id="rId18" Type="http://schemas.openxmlformats.org/officeDocument/2006/relationships/image" Target="../media/image41.png"/><Relationship Id="rId39" Type="http://schemas.openxmlformats.org/officeDocument/2006/relationships/customXml" Target="../ink/ink47.xml"/><Relationship Id="rId265" Type="http://schemas.openxmlformats.org/officeDocument/2006/relationships/image" Target="../media/image165.png"/><Relationship Id="rId286" Type="http://schemas.openxmlformats.org/officeDocument/2006/relationships/customXml" Target="../ink/ink170.xml"/><Relationship Id="rId50" Type="http://schemas.openxmlformats.org/officeDocument/2006/relationships/image" Target="../media/image57.png"/><Relationship Id="rId104" Type="http://schemas.openxmlformats.org/officeDocument/2006/relationships/customXml" Target="../ink/ink79.xml"/><Relationship Id="rId125" Type="http://schemas.openxmlformats.org/officeDocument/2006/relationships/image" Target="../media/image95.png"/><Relationship Id="rId146" Type="http://schemas.openxmlformats.org/officeDocument/2006/relationships/customXml" Target="../ink/ink100.xml"/><Relationship Id="rId167" Type="http://schemas.openxmlformats.org/officeDocument/2006/relationships/image" Target="../media/image116.png"/><Relationship Id="rId188" Type="http://schemas.openxmlformats.org/officeDocument/2006/relationships/customXml" Target="../ink/ink121.xml"/><Relationship Id="rId311" Type="http://schemas.openxmlformats.org/officeDocument/2006/relationships/image" Target="../media/image188.png"/><Relationship Id="rId332" Type="http://schemas.openxmlformats.org/officeDocument/2006/relationships/customXml" Target="../ink/ink193.xml"/><Relationship Id="rId353" Type="http://schemas.openxmlformats.org/officeDocument/2006/relationships/image" Target="../media/image209.png"/><Relationship Id="rId374" Type="http://schemas.openxmlformats.org/officeDocument/2006/relationships/customXml" Target="../ink/ink214.xml"/><Relationship Id="rId71" Type="http://schemas.openxmlformats.org/officeDocument/2006/relationships/customXml" Target="../ink/ink63.xml"/><Relationship Id="rId92" Type="http://schemas.openxmlformats.org/officeDocument/2006/relationships/customXml" Target="../ink/ink73.xml"/><Relationship Id="rId213" Type="http://schemas.openxmlformats.org/officeDocument/2006/relationships/image" Target="../media/image139.png"/><Relationship Id="rId234" Type="http://schemas.openxmlformats.org/officeDocument/2006/relationships/customXml" Target="../ink/ink144.xml"/><Relationship Id="rId2" Type="http://schemas.openxmlformats.org/officeDocument/2006/relationships/image" Target="../media/image5.png"/><Relationship Id="rId29" Type="http://schemas.openxmlformats.org/officeDocument/2006/relationships/customXml" Target="../ink/ink42.xml"/><Relationship Id="rId255" Type="http://schemas.openxmlformats.org/officeDocument/2006/relationships/image" Target="../media/image160.png"/><Relationship Id="rId276" Type="http://schemas.openxmlformats.org/officeDocument/2006/relationships/customXml" Target="../ink/ink165.xml"/><Relationship Id="rId297" Type="http://schemas.openxmlformats.org/officeDocument/2006/relationships/image" Target="../media/image181.png"/><Relationship Id="rId40" Type="http://schemas.openxmlformats.org/officeDocument/2006/relationships/image" Target="../media/image52.png"/><Relationship Id="rId115" Type="http://schemas.openxmlformats.org/officeDocument/2006/relationships/image" Target="../media/image90.png"/><Relationship Id="rId136" Type="http://schemas.openxmlformats.org/officeDocument/2006/relationships/customXml" Target="../ink/ink95.xml"/><Relationship Id="rId157" Type="http://schemas.openxmlformats.org/officeDocument/2006/relationships/image" Target="../media/image111.png"/><Relationship Id="rId178" Type="http://schemas.openxmlformats.org/officeDocument/2006/relationships/customXml" Target="../ink/ink116.xml"/><Relationship Id="rId301" Type="http://schemas.openxmlformats.org/officeDocument/2006/relationships/image" Target="../media/image183.png"/><Relationship Id="rId322" Type="http://schemas.openxmlformats.org/officeDocument/2006/relationships/customXml" Target="../ink/ink188.xml"/><Relationship Id="rId343" Type="http://schemas.openxmlformats.org/officeDocument/2006/relationships/image" Target="../media/image204.png"/><Relationship Id="rId364" Type="http://schemas.openxmlformats.org/officeDocument/2006/relationships/customXml" Target="../ink/ink209.xml"/><Relationship Id="rId61" Type="http://schemas.openxmlformats.org/officeDocument/2006/relationships/customXml" Target="../ink/ink58.xml"/><Relationship Id="rId82" Type="http://schemas.openxmlformats.org/officeDocument/2006/relationships/customXml" Target="../ink/ink68.xml"/><Relationship Id="rId199" Type="http://schemas.openxmlformats.org/officeDocument/2006/relationships/image" Target="../media/image132.png"/><Relationship Id="rId203" Type="http://schemas.openxmlformats.org/officeDocument/2006/relationships/image" Target="../media/image134.png"/><Relationship Id="rId19" Type="http://schemas.openxmlformats.org/officeDocument/2006/relationships/customXml" Target="../ink/ink37.xml"/><Relationship Id="rId224" Type="http://schemas.openxmlformats.org/officeDocument/2006/relationships/customXml" Target="../ink/ink139.xml"/><Relationship Id="rId245" Type="http://schemas.openxmlformats.org/officeDocument/2006/relationships/image" Target="../media/image155.png"/><Relationship Id="rId266" Type="http://schemas.openxmlformats.org/officeDocument/2006/relationships/customXml" Target="../ink/ink160.xml"/><Relationship Id="rId287" Type="http://schemas.openxmlformats.org/officeDocument/2006/relationships/image" Target="../media/image176.png"/><Relationship Id="rId30" Type="http://schemas.openxmlformats.org/officeDocument/2006/relationships/image" Target="../media/image47.png"/><Relationship Id="rId105" Type="http://schemas.openxmlformats.org/officeDocument/2006/relationships/image" Target="../media/image85.png"/><Relationship Id="rId126" Type="http://schemas.openxmlformats.org/officeDocument/2006/relationships/customXml" Target="../ink/ink90.xml"/><Relationship Id="rId147" Type="http://schemas.openxmlformats.org/officeDocument/2006/relationships/image" Target="../media/image106.png"/><Relationship Id="rId168" Type="http://schemas.openxmlformats.org/officeDocument/2006/relationships/customXml" Target="../ink/ink111.xml"/><Relationship Id="rId312" Type="http://schemas.openxmlformats.org/officeDocument/2006/relationships/customXml" Target="../ink/ink183.xml"/><Relationship Id="rId333" Type="http://schemas.openxmlformats.org/officeDocument/2006/relationships/image" Target="../media/image199.png"/><Relationship Id="rId354" Type="http://schemas.openxmlformats.org/officeDocument/2006/relationships/customXml" Target="../ink/ink204.xml"/><Relationship Id="rId51" Type="http://schemas.openxmlformats.org/officeDocument/2006/relationships/customXml" Target="../ink/ink53.xml"/><Relationship Id="rId72" Type="http://schemas.openxmlformats.org/officeDocument/2006/relationships/image" Target="../media/image68.png"/><Relationship Id="rId93" Type="http://schemas.openxmlformats.org/officeDocument/2006/relationships/image" Target="../media/image79.png"/><Relationship Id="rId189" Type="http://schemas.openxmlformats.org/officeDocument/2006/relationships/image" Target="../media/image127.png"/><Relationship Id="rId375" Type="http://schemas.openxmlformats.org/officeDocument/2006/relationships/image" Target="../media/image220.png"/><Relationship Id="rId3" Type="http://schemas.openxmlformats.org/officeDocument/2006/relationships/customXml" Target="../ink/ink29.xml"/><Relationship Id="rId214" Type="http://schemas.openxmlformats.org/officeDocument/2006/relationships/customXml" Target="../ink/ink134.xml"/><Relationship Id="rId235" Type="http://schemas.openxmlformats.org/officeDocument/2006/relationships/image" Target="../media/image150.png"/><Relationship Id="rId256" Type="http://schemas.openxmlformats.org/officeDocument/2006/relationships/customXml" Target="../ink/ink155.xml"/><Relationship Id="rId277" Type="http://schemas.openxmlformats.org/officeDocument/2006/relationships/image" Target="../media/image171.png"/><Relationship Id="rId298" Type="http://schemas.openxmlformats.org/officeDocument/2006/relationships/customXml" Target="../ink/ink176.xml"/><Relationship Id="rId116" Type="http://schemas.openxmlformats.org/officeDocument/2006/relationships/customXml" Target="../ink/ink85.xml"/><Relationship Id="rId137" Type="http://schemas.openxmlformats.org/officeDocument/2006/relationships/image" Target="../media/image101.png"/><Relationship Id="rId158" Type="http://schemas.openxmlformats.org/officeDocument/2006/relationships/customXml" Target="../ink/ink106.xml"/><Relationship Id="rId302" Type="http://schemas.openxmlformats.org/officeDocument/2006/relationships/customXml" Target="../ink/ink178.xml"/><Relationship Id="rId323" Type="http://schemas.openxmlformats.org/officeDocument/2006/relationships/image" Target="../media/image194.png"/><Relationship Id="rId344" Type="http://schemas.openxmlformats.org/officeDocument/2006/relationships/customXml" Target="../ink/ink199.xml"/><Relationship Id="rId20" Type="http://schemas.openxmlformats.org/officeDocument/2006/relationships/image" Target="../media/image42.png"/><Relationship Id="rId41" Type="http://schemas.openxmlformats.org/officeDocument/2006/relationships/customXml" Target="../ink/ink48.xml"/><Relationship Id="rId62" Type="http://schemas.openxmlformats.org/officeDocument/2006/relationships/image" Target="../media/image63.png"/><Relationship Id="rId83" Type="http://schemas.openxmlformats.org/officeDocument/2006/relationships/image" Target="../media/image74.png"/><Relationship Id="rId179" Type="http://schemas.openxmlformats.org/officeDocument/2006/relationships/image" Target="../media/image122.png"/><Relationship Id="rId365" Type="http://schemas.openxmlformats.org/officeDocument/2006/relationships/image" Target="../media/image215.png"/><Relationship Id="rId190" Type="http://schemas.openxmlformats.org/officeDocument/2006/relationships/customXml" Target="../ink/ink122.xml"/><Relationship Id="rId204" Type="http://schemas.openxmlformats.org/officeDocument/2006/relationships/customXml" Target="../ink/ink129.xml"/><Relationship Id="rId225" Type="http://schemas.openxmlformats.org/officeDocument/2006/relationships/image" Target="../media/image145.png"/><Relationship Id="rId246" Type="http://schemas.openxmlformats.org/officeDocument/2006/relationships/customXml" Target="../ink/ink150.xml"/><Relationship Id="rId267" Type="http://schemas.openxmlformats.org/officeDocument/2006/relationships/image" Target="../media/image166.png"/><Relationship Id="rId288" Type="http://schemas.openxmlformats.org/officeDocument/2006/relationships/customXml" Target="../ink/ink171.xml"/><Relationship Id="rId106" Type="http://schemas.openxmlformats.org/officeDocument/2006/relationships/customXml" Target="../ink/ink80.xml"/><Relationship Id="rId127" Type="http://schemas.openxmlformats.org/officeDocument/2006/relationships/image" Target="../media/image96.png"/><Relationship Id="rId313" Type="http://schemas.openxmlformats.org/officeDocument/2006/relationships/image" Target="../media/image189.png"/><Relationship Id="rId10" Type="http://schemas.openxmlformats.org/officeDocument/2006/relationships/image" Target="../media/image37.png"/><Relationship Id="rId31" Type="http://schemas.openxmlformats.org/officeDocument/2006/relationships/customXml" Target="../ink/ink43.xml"/><Relationship Id="rId52" Type="http://schemas.openxmlformats.org/officeDocument/2006/relationships/image" Target="../media/image58.png"/><Relationship Id="rId73" Type="http://schemas.openxmlformats.org/officeDocument/2006/relationships/customXml" Target="../ink/ink64.xml"/><Relationship Id="rId94" Type="http://schemas.openxmlformats.org/officeDocument/2006/relationships/customXml" Target="../ink/ink74.xml"/><Relationship Id="rId148" Type="http://schemas.openxmlformats.org/officeDocument/2006/relationships/customXml" Target="../ink/ink101.xml"/><Relationship Id="rId169" Type="http://schemas.openxmlformats.org/officeDocument/2006/relationships/image" Target="../media/image117.png"/><Relationship Id="rId334" Type="http://schemas.openxmlformats.org/officeDocument/2006/relationships/customXml" Target="../ink/ink194.xml"/><Relationship Id="rId355" Type="http://schemas.openxmlformats.org/officeDocument/2006/relationships/image" Target="../media/image210.png"/><Relationship Id="rId376" Type="http://schemas.openxmlformats.org/officeDocument/2006/relationships/customXml" Target="../ink/ink215.xml"/><Relationship Id="rId4" Type="http://schemas.openxmlformats.org/officeDocument/2006/relationships/image" Target="../media/image34.png"/><Relationship Id="rId180" Type="http://schemas.openxmlformats.org/officeDocument/2006/relationships/customXml" Target="../ink/ink117.xml"/><Relationship Id="rId215" Type="http://schemas.openxmlformats.org/officeDocument/2006/relationships/image" Target="../media/image140.png"/><Relationship Id="rId236" Type="http://schemas.openxmlformats.org/officeDocument/2006/relationships/customXml" Target="../ink/ink145.xml"/><Relationship Id="rId257" Type="http://schemas.openxmlformats.org/officeDocument/2006/relationships/image" Target="../media/image161.png"/><Relationship Id="rId278" Type="http://schemas.openxmlformats.org/officeDocument/2006/relationships/customXml" Target="../ink/ink166.xml"/><Relationship Id="rId303" Type="http://schemas.openxmlformats.org/officeDocument/2006/relationships/image" Target="../media/image184.png"/><Relationship Id="rId42" Type="http://schemas.openxmlformats.org/officeDocument/2006/relationships/image" Target="../media/image53.png"/><Relationship Id="rId84" Type="http://schemas.openxmlformats.org/officeDocument/2006/relationships/customXml" Target="../ink/ink69.xml"/><Relationship Id="rId138" Type="http://schemas.openxmlformats.org/officeDocument/2006/relationships/customXml" Target="../ink/ink96.xml"/><Relationship Id="rId345" Type="http://schemas.openxmlformats.org/officeDocument/2006/relationships/image" Target="../media/image205.png"/><Relationship Id="rId191" Type="http://schemas.openxmlformats.org/officeDocument/2006/relationships/image" Target="../media/image128.png"/><Relationship Id="rId205" Type="http://schemas.openxmlformats.org/officeDocument/2006/relationships/image" Target="../media/image135.png"/><Relationship Id="rId247" Type="http://schemas.openxmlformats.org/officeDocument/2006/relationships/image" Target="../media/image156.png"/><Relationship Id="rId107" Type="http://schemas.openxmlformats.org/officeDocument/2006/relationships/image" Target="../media/image86.png"/><Relationship Id="rId289" Type="http://schemas.openxmlformats.org/officeDocument/2006/relationships/image" Target="../media/image177.png"/><Relationship Id="rId11" Type="http://schemas.openxmlformats.org/officeDocument/2006/relationships/customXml" Target="../ink/ink33.xml"/><Relationship Id="rId53" Type="http://schemas.openxmlformats.org/officeDocument/2006/relationships/customXml" Target="../ink/ink54.xml"/><Relationship Id="rId149" Type="http://schemas.openxmlformats.org/officeDocument/2006/relationships/image" Target="../media/image107.png"/><Relationship Id="rId314" Type="http://schemas.openxmlformats.org/officeDocument/2006/relationships/customXml" Target="../ink/ink184.xml"/><Relationship Id="rId356" Type="http://schemas.openxmlformats.org/officeDocument/2006/relationships/customXml" Target="../ink/ink205.xml"/><Relationship Id="rId95" Type="http://schemas.openxmlformats.org/officeDocument/2006/relationships/image" Target="../media/image80.png"/><Relationship Id="rId160" Type="http://schemas.openxmlformats.org/officeDocument/2006/relationships/customXml" Target="../ink/ink107.xml"/><Relationship Id="rId216" Type="http://schemas.openxmlformats.org/officeDocument/2006/relationships/customXml" Target="../ink/ink135.xml"/><Relationship Id="rId258" Type="http://schemas.openxmlformats.org/officeDocument/2006/relationships/customXml" Target="../ink/ink156.xml"/><Relationship Id="rId22" Type="http://schemas.openxmlformats.org/officeDocument/2006/relationships/image" Target="../media/image43.png"/><Relationship Id="rId64" Type="http://schemas.openxmlformats.org/officeDocument/2006/relationships/image" Target="../media/image64.png"/><Relationship Id="rId118" Type="http://schemas.openxmlformats.org/officeDocument/2006/relationships/customXml" Target="../ink/ink86.xml"/><Relationship Id="rId325" Type="http://schemas.openxmlformats.org/officeDocument/2006/relationships/image" Target="../media/image195.png"/><Relationship Id="rId367" Type="http://schemas.openxmlformats.org/officeDocument/2006/relationships/image" Target="../media/image216.png"/><Relationship Id="rId171" Type="http://schemas.openxmlformats.org/officeDocument/2006/relationships/image" Target="../media/image118.png"/><Relationship Id="rId227" Type="http://schemas.openxmlformats.org/officeDocument/2006/relationships/image" Target="../media/image146.png"/><Relationship Id="rId269" Type="http://schemas.openxmlformats.org/officeDocument/2006/relationships/image" Target="../media/image167.png"/><Relationship Id="rId33" Type="http://schemas.openxmlformats.org/officeDocument/2006/relationships/customXml" Target="../ink/ink44.xml"/><Relationship Id="rId129" Type="http://schemas.openxmlformats.org/officeDocument/2006/relationships/image" Target="../media/image97.png"/><Relationship Id="rId280" Type="http://schemas.openxmlformats.org/officeDocument/2006/relationships/customXml" Target="../ink/ink167.xml"/><Relationship Id="rId336" Type="http://schemas.openxmlformats.org/officeDocument/2006/relationships/customXml" Target="../ink/ink195.xml"/><Relationship Id="rId75" Type="http://schemas.openxmlformats.org/officeDocument/2006/relationships/customXml" Target="../ink/ink65.xml"/><Relationship Id="rId140" Type="http://schemas.openxmlformats.org/officeDocument/2006/relationships/customXml" Target="../ink/ink97.xml"/><Relationship Id="rId182" Type="http://schemas.openxmlformats.org/officeDocument/2006/relationships/customXml" Target="../ink/ink118.xml"/><Relationship Id="rId378" Type="http://schemas.openxmlformats.org/officeDocument/2006/relationships/customXml" Target="../ink/ink216.xml"/><Relationship Id="rId6" Type="http://schemas.openxmlformats.org/officeDocument/2006/relationships/image" Target="../media/image35.png"/><Relationship Id="rId238" Type="http://schemas.openxmlformats.org/officeDocument/2006/relationships/customXml" Target="../ink/ink146.xml"/><Relationship Id="rId291" Type="http://schemas.openxmlformats.org/officeDocument/2006/relationships/image" Target="../media/image178.png"/><Relationship Id="rId305" Type="http://schemas.openxmlformats.org/officeDocument/2006/relationships/image" Target="../media/image185.png"/><Relationship Id="rId347" Type="http://schemas.openxmlformats.org/officeDocument/2006/relationships/image" Target="../media/image206.png"/><Relationship Id="rId44" Type="http://schemas.openxmlformats.org/officeDocument/2006/relationships/image" Target="../media/image54.png"/><Relationship Id="rId86" Type="http://schemas.openxmlformats.org/officeDocument/2006/relationships/customXml" Target="../ink/ink70.xml"/><Relationship Id="rId151" Type="http://schemas.openxmlformats.org/officeDocument/2006/relationships/image" Target="../media/image108.png"/><Relationship Id="rId193" Type="http://schemas.openxmlformats.org/officeDocument/2006/relationships/image" Target="../media/image129.png"/><Relationship Id="rId207" Type="http://schemas.openxmlformats.org/officeDocument/2006/relationships/image" Target="../media/image136.png"/><Relationship Id="rId249" Type="http://schemas.openxmlformats.org/officeDocument/2006/relationships/image" Target="../media/image157.png"/><Relationship Id="rId13" Type="http://schemas.openxmlformats.org/officeDocument/2006/relationships/customXml" Target="../ink/ink34.xml"/><Relationship Id="rId109" Type="http://schemas.openxmlformats.org/officeDocument/2006/relationships/image" Target="../media/image87.png"/><Relationship Id="rId260" Type="http://schemas.openxmlformats.org/officeDocument/2006/relationships/customXml" Target="../ink/ink157.xml"/><Relationship Id="rId316" Type="http://schemas.openxmlformats.org/officeDocument/2006/relationships/customXml" Target="../ink/ink185.xml"/><Relationship Id="rId55" Type="http://schemas.openxmlformats.org/officeDocument/2006/relationships/customXml" Target="../ink/ink55.xml"/><Relationship Id="rId97" Type="http://schemas.openxmlformats.org/officeDocument/2006/relationships/image" Target="../media/image81.png"/><Relationship Id="rId120" Type="http://schemas.openxmlformats.org/officeDocument/2006/relationships/customXml" Target="../ink/ink87.xml"/><Relationship Id="rId358" Type="http://schemas.openxmlformats.org/officeDocument/2006/relationships/customXml" Target="../ink/ink206.xml"/><Relationship Id="rId162" Type="http://schemas.openxmlformats.org/officeDocument/2006/relationships/customXml" Target="../ink/ink108.xml"/><Relationship Id="rId218" Type="http://schemas.openxmlformats.org/officeDocument/2006/relationships/customXml" Target="../ink/ink136.xml"/><Relationship Id="rId271" Type="http://schemas.openxmlformats.org/officeDocument/2006/relationships/image" Target="../media/image168.png"/><Relationship Id="rId24" Type="http://schemas.openxmlformats.org/officeDocument/2006/relationships/image" Target="../media/image44.png"/><Relationship Id="rId66" Type="http://schemas.openxmlformats.org/officeDocument/2006/relationships/image" Target="../media/image65.png"/><Relationship Id="rId131" Type="http://schemas.openxmlformats.org/officeDocument/2006/relationships/image" Target="../media/image98.png"/><Relationship Id="rId327" Type="http://schemas.openxmlformats.org/officeDocument/2006/relationships/image" Target="../media/image196.png"/><Relationship Id="rId369" Type="http://schemas.openxmlformats.org/officeDocument/2006/relationships/image" Target="../media/image217.png"/><Relationship Id="rId173" Type="http://schemas.openxmlformats.org/officeDocument/2006/relationships/image" Target="../media/image119.png"/><Relationship Id="rId229" Type="http://schemas.openxmlformats.org/officeDocument/2006/relationships/image" Target="../media/image147.png"/><Relationship Id="rId380" Type="http://schemas.openxmlformats.org/officeDocument/2006/relationships/customXml" Target="../ink/ink217.xml"/><Relationship Id="rId240" Type="http://schemas.openxmlformats.org/officeDocument/2006/relationships/customXml" Target="../ink/ink147.xml"/><Relationship Id="rId35" Type="http://schemas.openxmlformats.org/officeDocument/2006/relationships/customXml" Target="../ink/ink45.xml"/><Relationship Id="rId77" Type="http://schemas.openxmlformats.org/officeDocument/2006/relationships/customXml" Target="../ink/ink66.xml"/><Relationship Id="rId100" Type="http://schemas.openxmlformats.org/officeDocument/2006/relationships/customXml" Target="../ink/ink77.xml"/><Relationship Id="rId282" Type="http://schemas.openxmlformats.org/officeDocument/2006/relationships/customXml" Target="../ink/ink168.xml"/><Relationship Id="rId338" Type="http://schemas.openxmlformats.org/officeDocument/2006/relationships/customXml" Target="../ink/ink196.xml"/><Relationship Id="rId8" Type="http://schemas.openxmlformats.org/officeDocument/2006/relationships/image" Target="../media/image36.png"/><Relationship Id="rId142" Type="http://schemas.openxmlformats.org/officeDocument/2006/relationships/customXml" Target="../ink/ink98.xml"/><Relationship Id="rId184" Type="http://schemas.openxmlformats.org/officeDocument/2006/relationships/customXml" Target="../ink/ink119.xml"/><Relationship Id="rId251" Type="http://schemas.openxmlformats.org/officeDocument/2006/relationships/image" Target="../media/image158.png"/><Relationship Id="rId46" Type="http://schemas.openxmlformats.org/officeDocument/2006/relationships/image" Target="../media/image55.png"/><Relationship Id="rId293" Type="http://schemas.openxmlformats.org/officeDocument/2006/relationships/image" Target="../media/image179.png"/><Relationship Id="rId307" Type="http://schemas.openxmlformats.org/officeDocument/2006/relationships/image" Target="../media/image186.png"/><Relationship Id="rId349" Type="http://schemas.openxmlformats.org/officeDocument/2006/relationships/image" Target="../media/image207.png"/><Relationship Id="rId88" Type="http://schemas.openxmlformats.org/officeDocument/2006/relationships/customXml" Target="../ink/ink71.xml"/><Relationship Id="rId111" Type="http://schemas.openxmlformats.org/officeDocument/2006/relationships/image" Target="../media/image88.png"/><Relationship Id="rId153" Type="http://schemas.openxmlformats.org/officeDocument/2006/relationships/image" Target="../media/image109.png"/><Relationship Id="rId195" Type="http://schemas.openxmlformats.org/officeDocument/2006/relationships/image" Target="../media/image130.png"/><Relationship Id="rId209" Type="http://schemas.openxmlformats.org/officeDocument/2006/relationships/image" Target="../media/image137.png"/><Relationship Id="rId360" Type="http://schemas.openxmlformats.org/officeDocument/2006/relationships/customXml" Target="../ink/ink207.xml"/><Relationship Id="rId220" Type="http://schemas.openxmlformats.org/officeDocument/2006/relationships/customXml" Target="../ink/ink137.xml"/><Relationship Id="rId15" Type="http://schemas.openxmlformats.org/officeDocument/2006/relationships/customXml" Target="../ink/ink35.xml"/><Relationship Id="rId57" Type="http://schemas.openxmlformats.org/officeDocument/2006/relationships/customXml" Target="../ink/ink56.xml"/><Relationship Id="rId262" Type="http://schemas.openxmlformats.org/officeDocument/2006/relationships/customXml" Target="../ink/ink158.xml"/><Relationship Id="rId318" Type="http://schemas.openxmlformats.org/officeDocument/2006/relationships/customXml" Target="../ink/ink186.xml"/><Relationship Id="rId99" Type="http://schemas.openxmlformats.org/officeDocument/2006/relationships/image" Target="../media/image82.png"/><Relationship Id="rId122" Type="http://schemas.openxmlformats.org/officeDocument/2006/relationships/customXml" Target="../ink/ink88.xml"/><Relationship Id="rId164" Type="http://schemas.openxmlformats.org/officeDocument/2006/relationships/customXml" Target="../ink/ink109.xml"/><Relationship Id="rId371" Type="http://schemas.openxmlformats.org/officeDocument/2006/relationships/image" Target="../media/image2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of </a:t>
            </a:r>
            <a:r>
              <a:rPr lang="fr-FR" sz="4000" dirty="0" err="1"/>
              <a:t>DNNs</a:t>
            </a:r>
            <a:endParaRPr lang="fr-FR" sz="4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79F13D-3449-4FF9-9E7C-F5C7F7BB2AC1}"/>
              </a:ext>
            </a:extLst>
          </p:cNvPr>
          <p:cNvSpPr txBox="1"/>
          <p:nvPr/>
        </p:nvSpPr>
        <p:spPr>
          <a:xfrm>
            <a:off x="3446829" y="3043825"/>
            <a:ext cx="51730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Kuldeep S. </a:t>
            </a:r>
            <a:r>
              <a:rPr lang="fr-FR" sz="2400" dirty="0" err="1">
                <a:solidFill>
                  <a:srgbClr val="0070C0"/>
                </a:solidFill>
              </a:rPr>
              <a:t>Meel</a:t>
            </a:r>
            <a:endParaRPr lang="fr-FR" sz="2400" dirty="0">
              <a:solidFill>
                <a:srgbClr val="0070C0"/>
              </a:solidFill>
            </a:endParaRP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NUS, Singapore =&gt; </a:t>
            </a:r>
            <a:r>
              <a:rPr lang="fr-FR" sz="2400" dirty="0" err="1">
                <a:solidFill>
                  <a:srgbClr val="0070C0"/>
                </a:solidFill>
              </a:rPr>
              <a:t>University</a:t>
            </a:r>
            <a:r>
              <a:rPr lang="fr-FR" sz="2400" dirty="0">
                <a:solidFill>
                  <a:srgbClr val="0070C0"/>
                </a:solidFill>
              </a:rPr>
              <a:t> of Toronto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Blaise Genest</a:t>
            </a: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CNRS, </a:t>
            </a:r>
            <a:r>
              <a:rPr lang="fr-FR" sz="2400" dirty="0" err="1">
                <a:solidFill>
                  <a:schemeClr val="accent1"/>
                </a:solidFill>
              </a:rPr>
              <a:t>DesCartes</a:t>
            </a:r>
            <a:r>
              <a:rPr lang="fr-FR" sz="2400" dirty="0">
                <a:solidFill>
                  <a:schemeClr val="accent1"/>
                </a:solidFill>
              </a:rPr>
              <a:t> &amp; IPAL, France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endParaRPr lang="fr-FR" sz="2400" dirty="0"/>
          </a:p>
          <a:p>
            <a:pPr algn="ctr"/>
            <a:r>
              <a:rPr lang="fr-FR" sz="2400" dirty="0" err="1"/>
              <a:t>Intern</a:t>
            </a:r>
            <a:r>
              <a:rPr lang="fr-FR" sz="2400" dirty="0"/>
              <a:t>: Marius </a:t>
            </a:r>
            <a:r>
              <a:rPr lang="fr-FR" sz="2400" dirty="0" err="1"/>
              <a:t>Belly</a:t>
            </a:r>
            <a:r>
              <a:rPr lang="fr-FR" sz="2400" dirty="0"/>
              <a:t>, </a:t>
            </a:r>
            <a:r>
              <a:rPr lang="fr-FR" sz="2400" dirty="0" err="1"/>
              <a:t>summer</a:t>
            </a:r>
            <a:r>
              <a:rPr lang="fr-FR" sz="2400" dirty="0"/>
              <a:t> 2022</a:t>
            </a:r>
          </a:p>
          <a:p>
            <a:pPr algn="ctr"/>
            <a:r>
              <a:rPr lang="fr-FR" sz="2400" dirty="0"/>
              <a:t>RA: </a:t>
            </a:r>
            <a:r>
              <a:rPr lang="fr-FR" sz="2400" dirty="0" err="1"/>
              <a:t>Shaan</a:t>
            </a:r>
            <a:r>
              <a:rPr lang="fr-FR" sz="2400" dirty="0"/>
              <a:t> Aryaman, Jan-</a:t>
            </a:r>
            <a:r>
              <a:rPr lang="fr-FR" sz="2400" dirty="0" err="1"/>
              <a:t>Aug</a:t>
            </a:r>
            <a:r>
              <a:rPr lang="fr-FR" sz="2400" dirty="0"/>
              <a:t> 2023</a:t>
            </a:r>
          </a:p>
          <a:p>
            <a:pPr algn="ctr"/>
            <a:r>
              <a:rPr lang="fr-FR" sz="2400" dirty="0"/>
              <a:t>RF: Liao </a:t>
            </a:r>
            <a:r>
              <a:rPr lang="fr-FR" sz="2400" dirty="0" err="1"/>
              <a:t>Yuke</a:t>
            </a:r>
            <a:r>
              <a:rPr lang="fr-FR" sz="2400" dirty="0"/>
              <a:t>, Sept 2023+</a:t>
            </a:r>
          </a:p>
        </p:txBody>
      </p:sp>
    </p:spTree>
    <p:extLst>
      <p:ext uri="{BB962C8B-B14F-4D97-AF65-F5344CB8AC3E}">
        <p14:creationId xmlns:p14="http://schemas.microsoft.com/office/powerpoint/2010/main" val="2825624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4FF95-73BA-19D8-3414-08DBB651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A66DD5-7CA2-3088-DF0E-628EAD9B1CD9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B18A37-9087-9E85-FDAE-DBB646379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F8C9386-EB82-F670-30CF-A63C31AF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Global</a:t>
            </a:r>
            <a:r>
              <a:rPr lang="en-US" dirty="0"/>
              <a:t> Robustness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42FE85-6667-6E68-D061-786E63C45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5A5AC71-25A4-03C0-DE5B-4962BDCB29DC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E6101B3-0551-C917-A6E4-8ACAE1266525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5EDE6E9-9CF2-61EA-0DC6-009EA10F44F8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A466B46-951A-94FF-37EF-3C6B6BA0870F}"/>
              </a:ext>
            </a:extLst>
          </p:cNvPr>
          <p:cNvSpPr txBox="1"/>
          <p:nvPr/>
        </p:nvSpPr>
        <p:spPr>
          <a:xfrm>
            <a:off x="610816" y="5012213"/>
            <a:ext cx="11295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Global</a:t>
            </a:r>
            <a:r>
              <a:rPr lang="fr-FR" dirty="0"/>
              <a:t> </a:t>
            </a:r>
            <a:r>
              <a:rPr lang="fr-FR" b="1" dirty="0" err="1"/>
              <a:t>robustness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no </a:t>
            </a:r>
            <a:r>
              <a:rPr lang="fr-FR" dirty="0" err="1"/>
              <a:t>sense</a:t>
            </a:r>
            <a:r>
              <a:rPr lang="fr-FR" dirty="0"/>
              <a:t>: </a:t>
            </a:r>
            <a:r>
              <a:rPr lang="fr-FR" dirty="0" err="1"/>
              <a:t>robust</a:t>
            </a:r>
            <a:r>
              <a:rPr lang="fr-FR" dirty="0"/>
              <a:t> for all Images = constant </a:t>
            </a:r>
            <a:r>
              <a:rPr lang="fr-FR" dirty="0" err="1"/>
              <a:t>function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In practice, </a:t>
            </a:r>
            <a:r>
              <a:rPr lang="fr-FR" dirty="0" err="1"/>
              <a:t>it</a:t>
            </a:r>
            <a:r>
              <a:rPr lang="fr-FR" dirty="0"/>
              <a:t> s ok not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: </a:t>
            </a:r>
            <a:r>
              <a:rPr lang="fr-FR" dirty="0" err="1"/>
              <a:t>there</a:t>
            </a:r>
            <a:r>
              <a:rPr lang="fr-FR" dirty="0"/>
              <a:t> are images at the </a:t>
            </a:r>
            <a:r>
              <a:rPr lang="fr-FR" dirty="0" err="1"/>
              <a:t>boundary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2 classes, a bit of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fall</a:t>
            </a:r>
            <a:r>
              <a:rPr lang="fr-FR" dirty="0"/>
              <a:t> in one or </a:t>
            </a:r>
            <a:r>
              <a:rPr lang="fr-FR" dirty="0" err="1"/>
              <a:t>another</a:t>
            </a:r>
            <a:r>
              <a:rPr lang="fr-FR" dirty="0"/>
              <a:t> class, </a:t>
            </a:r>
            <a:r>
              <a:rPr lang="fr-FR" dirty="0" err="1"/>
              <a:t>perfectly</a:t>
            </a:r>
            <a:r>
              <a:rPr lang="fr-FR" dirty="0"/>
              <a:t> normal.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CE6207-A857-8C01-26BA-2954E3F52C0D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2141950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54920" y="15974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46E118-A1C0-DFAC-607C-5D59B3FC6913}"/>
              </a:ext>
            </a:extLst>
          </p:cNvPr>
          <p:cNvSpPr txBox="1"/>
          <p:nvPr/>
        </p:nvSpPr>
        <p:spPr>
          <a:xfrm>
            <a:off x="640755" y="5024689"/>
            <a:ext cx="1091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Does</a:t>
            </a:r>
            <a:r>
              <a:rPr lang="fr-FR" sz="2400" dirty="0"/>
              <a:t> </a:t>
            </a:r>
            <a:r>
              <a:rPr lang="fr-FR" sz="2400" dirty="0" err="1"/>
              <a:t>there</a:t>
            </a:r>
            <a:r>
              <a:rPr lang="fr-FR" sz="2400" dirty="0"/>
              <a:t> </a:t>
            </a:r>
            <a:r>
              <a:rPr lang="fr-FR" sz="2400" dirty="0" err="1"/>
              <a:t>exist</a:t>
            </a:r>
            <a:r>
              <a:rPr lang="fr-FR" sz="2400" dirty="0"/>
              <a:t>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output </a:t>
            </a:r>
            <a:r>
              <a:rPr lang="fr-FR" sz="2400" dirty="0" err="1"/>
              <a:t>neuron</a:t>
            </a:r>
            <a:r>
              <a:rPr lang="fr-FR" sz="2400" dirty="0"/>
              <a:t> n and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&gt; k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A0982C-0E3E-2D4A-25D5-EE997722678F}"/>
              </a:ext>
            </a:extLst>
          </p:cNvPr>
          <p:cNvSpPr txBox="1"/>
          <p:nvPr/>
        </p:nvSpPr>
        <p:spPr>
          <a:xfrm>
            <a:off x="3381788" y="2702168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AD00BBF-223C-A317-316F-ED4BD5713602}"/>
              </a:ext>
            </a:extLst>
          </p:cNvPr>
          <p:cNvSpPr txBox="1"/>
          <p:nvPr/>
        </p:nvSpPr>
        <p:spPr>
          <a:xfrm>
            <a:off x="875575" y="5832147"/>
            <a:ext cx="10370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Harder (I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anywhere</a:t>
            </a:r>
            <a:r>
              <a:rPr lang="fr-FR" sz="2400" dirty="0"/>
              <a:t>) but do not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r>
              <a:rPr lang="fr-FR" sz="2400" dirty="0" err="1"/>
              <a:t>consider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input images.</a:t>
            </a:r>
          </a:p>
          <a:p>
            <a:r>
              <a:rPr lang="fr-FR" sz="2400" dirty="0" err="1"/>
              <a:t>Makes</a:t>
            </a:r>
            <a:r>
              <a:rPr lang="fr-FR" sz="2400" dirty="0"/>
              <a:t> more </a:t>
            </a:r>
            <a:r>
              <a:rPr lang="fr-FR" sz="2400" dirty="0" err="1"/>
              <a:t>sense</a:t>
            </a:r>
            <a:r>
              <a:rPr lang="fr-FR" sz="2400" dirty="0"/>
              <a:t>: images </a:t>
            </a:r>
            <a:r>
              <a:rPr lang="fr-FR" sz="2400" dirty="0" err="1"/>
              <a:t>around</a:t>
            </a:r>
            <a:r>
              <a:rPr lang="fr-FR" sz="2400" dirty="0"/>
              <a:t> </a:t>
            </a:r>
            <a:r>
              <a:rPr lang="fr-FR" sz="2400" dirty="0" err="1"/>
              <a:t>boundaries</a:t>
            </a:r>
            <a:r>
              <a:rPr lang="fr-FR" sz="2400" dirty="0"/>
              <a:t> are </a:t>
            </a:r>
            <a:r>
              <a:rPr lang="fr-FR" sz="2400" dirty="0" err="1"/>
              <a:t>allowed</a:t>
            </a:r>
            <a:r>
              <a:rPr lang="fr-FR" sz="2400" dirty="0"/>
              <a:t> to switch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91479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9C606-007B-23FE-1AAA-2E8DE5D5E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B72F5-4667-012F-68DC-2BFABA925F91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99C9BF-90F3-349D-8308-8D9DB042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7E393DB-15EE-A5BE-6413-990ED4854DA2}"/>
              </a:ext>
            </a:extLst>
          </p:cNvPr>
          <p:cNvSpPr txBox="1"/>
          <p:nvPr/>
        </p:nvSpPr>
        <p:spPr>
          <a:xfrm>
            <a:off x="6345171" y="14372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BDEF54-2F42-5BE4-4389-3E8133378C1E}"/>
              </a:ext>
            </a:extLst>
          </p:cNvPr>
          <p:cNvSpPr txBox="1"/>
          <p:nvPr/>
        </p:nvSpPr>
        <p:spPr>
          <a:xfrm>
            <a:off x="3739211" y="14372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9512E52-8D8E-1BF6-04E9-14D0467193CB}"/>
              </a:ext>
            </a:extLst>
          </p:cNvPr>
          <p:cNvSpPr txBox="1"/>
          <p:nvPr/>
        </p:nvSpPr>
        <p:spPr>
          <a:xfrm>
            <a:off x="3689262" y="2349542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0022328-2603-1C2F-2C3B-94953ACCCEF6}"/>
              </a:ext>
            </a:extLst>
          </p:cNvPr>
          <p:cNvSpPr txBox="1"/>
          <p:nvPr/>
        </p:nvSpPr>
        <p:spPr>
          <a:xfrm>
            <a:off x="740513" y="3425396"/>
            <a:ext cx="1120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Assume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proved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accent1"/>
                </a:solidFill>
              </a:rPr>
              <a:t>offline</a:t>
            </a:r>
            <a:r>
              <a:rPr lang="fr-FR" sz="2400" dirty="0"/>
              <a:t> the global notion:</a:t>
            </a:r>
          </a:p>
          <a:p>
            <a:r>
              <a:rPr lang="fr-FR" sz="2400" dirty="0"/>
              <a:t>For all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for all output </a:t>
            </a:r>
            <a:r>
              <a:rPr lang="fr-FR" sz="2400" dirty="0" err="1"/>
              <a:t>neuron</a:t>
            </a:r>
            <a:r>
              <a:rPr lang="fr-FR" sz="2400" dirty="0"/>
              <a:t> n </a:t>
            </a:r>
            <a:r>
              <a:rPr lang="fr-FR" sz="2400" dirty="0" err="1"/>
              <a:t>we</a:t>
            </a:r>
            <a:r>
              <a:rPr lang="fr-FR" sz="2400" dirty="0"/>
              <a:t> have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&lt; 1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2E3B6FE-3B01-9333-A223-2E5D0315A528}"/>
              </a:ext>
            </a:extLst>
          </p:cNvPr>
          <p:cNvSpPr txBox="1"/>
          <p:nvPr/>
        </p:nvSpPr>
        <p:spPr>
          <a:xfrm>
            <a:off x="6266079" y="2316500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C6ADE4-FD23-7741-EF07-5A75C056C560}"/>
              </a:ext>
            </a:extLst>
          </p:cNvPr>
          <p:cNvSpPr txBox="1"/>
          <p:nvPr/>
        </p:nvSpPr>
        <p:spPr>
          <a:xfrm>
            <a:off x="575610" y="4905731"/>
            <a:ext cx="112023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Online:</a:t>
            </a:r>
            <a:r>
              <a:rPr lang="fr-FR" sz="2400" dirty="0"/>
              <a:t> for image I, </a:t>
            </a:r>
            <a:r>
              <a:rPr lang="fr-FR" sz="2400" dirty="0" err="1"/>
              <a:t>we</a:t>
            </a:r>
            <a:r>
              <a:rPr lang="fr-FR" sz="2400" dirty="0"/>
              <a:t> can check in real time if </a:t>
            </a:r>
            <a:r>
              <a:rPr lang="fr-FR" sz="2400" dirty="0">
                <a:latin typeface="Symbol" panose="05050102010706020507" pitchFamily="18" charset="2"/>
              </a:rPr>
              <a:t>D = </a:t>
            </a:r>
            <a:r>
              <a:rPr lang="fr-FR" sz="2400" dirty="0" err="1"/>
              <a:t>max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</a:t>
            </a:r>
            <a:r>
              <a:rPr lang="fr-FR" sz="2400" dirty="0" err="1">
                <a:latin typeface="Symbol" panose="05050102010706020507" pitchFamily="18" charset="2"/>
              </a:rPr>
              <a:t>D</a:t>
            </a:r>
            <a:r>
              <a:rPr lang="fr-FR" sz="2400" baseline="-25000" dirty="0" err="1">
                <a:latin typeface="Calibri   "/>
              </a:rPr>
              <a:t>n,n</a:t>
            </a:r>
            <a:r>
              <a:rPr lang="fr-FR" sz="2400" baseline="-25000" dirty="0">
                <a:latin typeface="Calibri   "/>
              </a:rPr>
              <a:t>’</a:t>
            </a:r>
            <a:r>
              <a:rPr lang="fr-FR" sz="2400" dirty="0"/>
              <a:t>=|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–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(I)|) &gt; 2</a:t>
            </a:r>
          </a:p>
          <a:p>
            <a:r>
              <a:rPr lang="fr-FR" sz="2400" dirty="0"/>
              <a:t>				for class n of image I</a:t>
            </a:r>
          </a:p>
          <a:p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know the network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 and </a:t>
            </a:r>
            <a:r>
              <a:rPr lang="fr-FR" sz="2400" dirty="0" err="1"/>
              <a:t>we</a:t>
            </a:r>
            <a:r>
              <a:rPr lang="fr-FR" sz="2400" dirty="0"/>
              <a:t> can trust the image.</a:t>
            </a:r>
          </a:p>
          <a:p>
            <a:endParaRPr lang="fr-FR" sz="2400" dirty="0"/>
          </a:p>
          <a:p>
            <a:r>
              <a:rPr lang="fr-FR" sz="2400" dirty="0" err="1"/>
              <a:t>Else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skip the image.  (or can have a set of images, </a:t>
            </a:r>
            <a:r>
              <a:rPr lang="fr-FR" sz="2400" dirty="0" err="1"/>
              <a:t>several</a:t>
            </a:r>
            <a:r>
              <a:rPr lang="fr-FR" sz="2400" dirty="0"/>
              <a:t> </a:t>
            </a:r>
            <a:r>
              <a:rPr lang="fr-FR" sz="2400" dirty="0" err="1"/>
              <a:t>captors</a:t>
            </a:r>
            <a:r>
              <a:rPr lang="fr-FR" sz="2400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50334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7714C-6671-0B4C-C651-C2C5548A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722F63A-B6FE-2A9C-516C-5E36712D2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715785"/>
              </p:ext>
            </p:extLst>
          </p:nvPr>
        </p:nvGraphicFramePr>
        <p:xfrm>
          <a:off x="488515" y="2046746"/>
          <a:ext cx="11212881" cy="195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60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81611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 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+ </a:t>
                      </a:r>
                      <a:r>
                        <a:rPr lang="fr-FR" dirty="0" err="1"/>
                        <a:t>y_i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constraints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y’ (23-80 nodes)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10.78    (26x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~2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days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50431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F8D7A190-5800-3276-6B23-7F5B9BC05777}"/>
              </a:ext>
            </a:extLst>
          </p:cNvPr>
          <p:cNvSpPr txBox="1"/>
          <p:nvPr/>
        </p:nvSpPr>
        <p:spPr>
          <a:xfrm>
            <a:off x="3088778" y="1553988"/>
            <a:ext cx="5613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=2.4)</a:t>
            </a:r>
          </a:p>
          <a:p>
            <a:endParaRPr lang="fr-FR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14:cNvPr>
              <p14:cNvContentPartPr/>
              <p14:nvPr/>
            </p14:nvContentPartPr>
            <p14:xfrm>
              <a:off x="9856894" y="4925613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4916613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506F4A6-3934-8AED-D58C-5103D9B71B57}"/>
              </a:ext>
            </a:extLst>
          </p:cNvPr>
          <p:cNvSpPr txBox="1"/>
          <p:nvPr/>
        </p:nvSpPr>
        <p:spPr>
          <a:xfrm>
            <a:off x="10391422" y="155398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300D9485-3606-2630-E5FD-F0A32EDCB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62557"/>
              </p:ext>
            </p:extLst>
          </p:nvPr>
        </p:nvGraphicFramePr>
        <p:xfrm>
          <a:off x="488515" y="5117447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07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4820A99A-0C5B-9E2B-50C6-433A9DED5F7E}"/>
              </a:ext>
            </a:extLst>
          </p:cNvPr>
          <p:cNvSpPr txBox="1"/>
          <p:nvPr/>
        </p:nvSpPr>
        <p:spPr>
          <a:xfrm>
            <a:off x="3088344" y="4637820"/>
            <a:ext cx="5522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training,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=1)</a:t>
            </a:r>
          </a:p>
          <a:p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FADEF6-16F6-00C3-A601-A414E68FFBF7}"/>
              </a:ext>
            </a:extLst>
          </p:cNvPr>
          <p:cNvSpPr txBox="1"/>
          <p:nvPr/>
        </p:nvSpPr>
        <p:spPr>
          <a:xfrm>
            <a:off x="10315953" y="4637820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2E6719-952E-E80F-F0BD-55A9F6929237}"/>
              </a:ext>
            </a:extLst>
          </p:cNvPr>
          <p:cNvSpPr txBox="1">
            <a:spLocks/>
          </p:cNvSpPr>
          <p:nvPr/>
        </p:nvSpPr>
        <p:spPr>
          <a:xfrm>
            <a:off x="335360" y="6618"/>
            <a:ext cx="1185664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Current results on “Lipschitz”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40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7" y="1376650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Formal Verification of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Robustness</a:t>
            </a:r>
            <a:r>
              <a:rPr lang="en-US" dirty="0"/>
              <a:t> of FF-DNNs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309370" y="5242672"/>
            <a:ext cx="5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(</a:t>
            </a:r>
            <a:r>
              <a:rPr lang="fr-FR" dirty="0" err="1"/>
              <a:t>e.g</a:t>
            </a:r>
            <a:r>
              <a:rPr lang="fr-FR" dirty="0"/>
              <a:t>.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dirty="0"/>
              <a:t>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23192" y="42771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w3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66177" y="39371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w2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938832" y="35112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285255" y="4454817"/>
            <a:ext cx="88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weights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70005" y="2025857"/>
            <a:ext cx="40107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1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2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3</a:t>
            </a:r>
          </a:p>
          <a:p>
            <a:endParaRPr lang="fr-FR" baseline="-25000" dirty="0"/>
          </a:p>
          <a:p>
            <a:endParaRPr lang="fr-FR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2547826" y="4314122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blipFill>
                <a:blip r:embed="rId3"/>
                <a:stretch>
                  <a:fillRect l="-532" t="-2000" r="-1065" b="-3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7168679" y="1764675"/>
            <a:ext cx="45309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sz="2000" dirty="0"/>
              <a:t>: f(x)=x if x&gt;0, and f(x)=0 </a:t>
            </a:r>
            <a:r>
              <a:rPr lang="fr-FR" sz="2000" dirty="0" err="1"/>
              <a:t>otherwise</a:t>
            </a: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2 activation phases (</a:t>
            </a:r>
            <a:r>
              <a:rPr lang="fr-FR" sz="2000" dirty="0" err="1"/>
              <a:t>each</a:t>
            </a:r>
            <a:r>
              <a:rPr lang="fr-FR" sz="2000" dirty="0"/>
              <a:t> phase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linear</a:t>
            </a:r>
            <a:r>
              <a:rPr lang="fr-FR" sz="2000" dirty="0"/>
              <a:t>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1784" y="6105737"/>
            <a:ext cx="11097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Variables v</a:t>
            </a:r>
            <a:r>
              <a:rPr lang="fr-FR" sz="2000" baseline="-25000" dirty="0"/>
              <a:t>i</a:t>
            </a:r>
            <a:r>
              <a:rPr lang="fr-FR" sz="2000" dirty="0"/>
              <a:t>, 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to </a:t>
            </a:r>
            <a:r>
              <a:rPr lang="fr-FR" sz="2000" dirty="0" err="1"/>
              <a:t>represent</a:t>
            </a:r>
            <a:r>
              <a:rPr lang="fr-FR" sz="2000" dirty="0"/>
              <a:t> the input and </a:t>
            </a:r>
            <a:r>
              <a:rPr lang="fr-FR" sz="2000" dirty="0" err="1"/>
              <a:t>its</a:t>
            </a:r>
            <a:r>
              <a:rPr lang="fr-FR" sz="2000" dirty="0"/>
              <a:t> </a:t>
            </a:r>
            <a:r>
              <a:rPr lang="fr-FR" sz="2000" dirty="0" err="1"/>
              <a:t>small</a:t>
            </a:r>
            <a:r>
              <a:rPr lang="fr-FR" sz="2000" dirty="0"/>
              <a:t> </a:t>
            </a:r>
            <a:r>
              <a:rPr lang="fr-FR" sz="2000" dirty="0" err="1"/>
              <a:t>deviation</a:t>
            </a:r>
            <a:r>
              <a:rPr lang="fr-FR" sz="2000" dirty="0"/>
              <a:t>, </a:t>
            </a:r>
            <a:r>
              <a:rPr lang="fr-FR" sz="2000" dirty="0" err="1"/>
              <a:t>with</a:t>
            </a:r>
            <a:r>
              <a:rPr lang="fr-FR" sz="2000" dirty="0"/>
              <a:t> |v</a:t>
            </a:r>
            <a:r>
              <a:rPr lang="fr-FR" sz="2000" baseline="-25000" dirty="0"/>
              <a:t>i</a:t>
            </a:r>
            <a:r>
              <a:rPr lang="fr-FR" sz="2000" dirty="0"/>
              <a:t> -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| &lt; </a:t>
            </a:r>
            <a:r>
              <a:rPr lang="fr-FR" sz="2000" dirty="0">
                <a:latin typeface="Symbol" panose="05050102010706020507" pitchFamily="18" charset="2"/>
              </a:rPr>
              <a:t>e</a:t>
            </a:r>
          </a:p>
          <a:p>
            <a:r>
              <a:rPr lang="fr-FR" sz="2000" dirty="0"/>
              <a:t>		Double the number of variables </a:t>
            </a:r>
            <a:r>
              <a:rPr lang="fr-FR" sz="2000" dirty="0" err="1"/>
              <a:t>compared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local </a:t>
            </a:r>
            <a:r>
              <a:rPr lang="fr-FR" sz="2000" dirty="0" err="1"/>
              <a:t>robustness</a:t>
            </a:r>
            <a:r>
              <a:rPr lang="fr-FR" sz="2000" dirty="0"/>
              <a:t>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77" y="2246053"/>
            <a:ext cx="4327472" cy="15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1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01FE0-DDDD-0601-C868-01827D612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29B54-259A-0D0F-8B4A-658821F3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30" y="139836"/>
            <a:ext cx="9425834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variables x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endParaRPr lang="fr-FR" b="1" baseline="-25000" dirty="0">
              <a:solidFill>
                <a:srgbClr val="C00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B8F67D-B402-3255-F004-143562DB51D4}"/>
              </a:ext>
            </a:extLst>
          </p:cNvPr>
          <p:cNvSpPr txBox="1"/>
          <p:nvPr/>
        </p:nvSpPr>
        <p:spPr>
          <a:xfrm>
            <a:off x="513906" y="1403058"/>
            <a:ext cx="4372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standard variables x</a:t>
            </a:r>
            <a:r>
              <a:rPr lang="fr-FR" baseline="-25000" dirty="0"/>
              <a:t>i</a:t>
            </a:r>
            <a:r>
              <a:rPr lang="fr-FR" dirty="0"/>
              <a:t> and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  <a:p>
            <a:r>
              <a:rPr lang="fr-FR" dirty="0"/>
              <a:t>Standard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(x), </a:t>
            </a:r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B5155D-D6F7-6C0A-751C-72441A73135C}"/>
              </a:ext>
            </a:extLst>
          </p:cNvPr>
          <p:cNvSpPr txBox="1"/>
          <p:nvPr/>
        </p:nvSpPr>
        <p:spPr>
          <a:xfrm>
            <a:off x="9855692" y="3277127"/>
            <a:ext cx="2840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endParaRPr lang="fr-FR" baseline="-25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0855058-6CF6-FE5D-A23D-3E4453792464}"/>
              </a:ext>
            </a:extLst>
          </p:cNvPr>
          <p:cNvSpPr txBox="1"/>
          <p:nvPr/>
        </p:nvSpPr>
        <p:spPr>
          <a:xfrm>
            <a:off x="1310649" y="3685115"/>
            <a:ext cx="19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and </a:t>
            </a:r>
            <a:r>
              <a:rPr lang="fr-FR" dirty="0" err="1"/>
              <a:t>similarly</a:t>
            </a:r>
            <a:r>
              <a:rPr lang="fr-FR" dirty="0"/>
              <a:t> for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1DDA2BB-3C72-C7D8-51DF-C676B199A8F6}"/>
              </a:ext>
            </a:extLst>
          </p:cNvPr>
          <p:cNvSpPr txBox="1"/>
          <p:nvPr/>
        </p:nvSpPr>
        <p:spPr>
          <a:xfrm>
            <a:off x="1135373" y="4661097"/>
            <a:ext cx="364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0394400-E938-4FA5-E7F9-46AE352C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1" y="2880553"/>
            <a:ext cx="3778444" cy="425472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95F4442D-5A9D-FB04-EED4-20EDCB50D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3" y="2245136"/>
            <a:ext cx="2228965" cy="425472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9034FC53-7FC1-F2F6-BA87-0FC67A0AE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59" y="1726224"/>
            <a:ext cx="4327472" cy="1550903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C7AC7C55-6289-FD02-CA59-7C862C15D664}"/>
              </a:ext>
            </a:extLst>
          </p:cNvPr>
          <p:cNvSpPr txBox="1"/>
          <p:nvPr/>
        </p:nvSpPr>
        <p:spPr>
          <a:xfrm>
            <a:off x="9804933" y="5972813"/>
            <a:ext cx="360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X’</a:t>
            </a:r>
            <a:endParaRPr lang="fr-FR" baseline="-25000" dirty="0"/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28472AAF-2D8B-4D7A-B00C-2801EB93A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21910"/>
            <a:ext cx="4327472" cy="1550903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5C2F50FA-D8CA-1DFE-64B3-C83456ECEAF3}"/>
              </a:ext>
            </a:extLst>
          </p:cNvPr>
          <p:cNvGrpSpPr/>
          <p:nvPr/>
        </p:nvGrpSpPr>
        <p:grpSpPr>
          <a:xfrm>
            <a:off x="6159694" y="1820683"/>
            <a:ext cx="3529080" cy="1305720"/>
            <a:chOff x="6159694" y="1820683"/>
            <a:chExt cx="3529080" cy="130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14:cNvPr>
                <p14:cNvContentPartPr/>
                <p14:nvPr/>
              </p14:nvContentPartPr>
              <p14:xfrm>
                <a:off x="6159694" y="1820683"/>
                <a:ext cx="3529080" cy="128772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51054" y="1812043"/>
                  <a:ext cx="3546720" cy="13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14:cNvPr>
                <p14:cNvContentPartPr/>
                <p14:nvPr/>
              </p14:nvContentPartPr>
              <p14:xfrm>
                <a:off x="6792574" y="2827963"/>
                <a:ext cx="99000" cy="29844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83934" y="2818963"/>
                  <a:ext cx="116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14:cNvPr>
                <p14:cNvContentPartPr/>
                <p14:nvPr/>
              </p14:nvContentPartPr>
              <p14:xfrm>
                <a:off x="7502134" y="2611603"/>
                <a:ext cx="173520" cy="44676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93494" y="2602963"/>
                  <a:ext cx="1911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14:cNvPr>
                <p14:cNvContentPartPr/>
                <p14:nvPr/>
              </p14:nvContentPartPr>
              <p14:xfrm>
                <a:off x="7939174" y="2510803"/>
                <a:ext cx="126720" cy="49788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30174" y="2501803"/>
                  <a:ext cx="14436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14:cNvPr>
                <p14:cNvContentPartPr/>
                <p14:nvPr/>
              </p14:nvContentPartPr>
              <p14:xfrm>
                <a:off x="8437774" y="2444203"/>
                <a:ext cx="105120" cy="465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28774" y="2435563"/>
                  <a:ext cx="1227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14:cNvPr>
                <p14:cNvContentPartPr/>
                <p14:nvPr/>
              </p14:nvContentPartPr>
              <p14:xfrm>
                <a:off x="8820094" y="2232523"/>
                <a:ext cx="124920" cy="36432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11454" y="2223523"/>
                  <a:ext cx="142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14:cNvPr>
                <p14:cNvContentPartPr/>
                <p14:nvPr/>
              </p14:nvContentPartPr>
              <p14:xfrm>
                <a:off x="9058054" y="2019763"/>
                <a:ext cx="433800" cy="4496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49414" y="2011123"/>
                  <a:ext cx="451440" cy="46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A77D37C4-76AF-46D6-958A-B84A3DCB5CFC}"/>
              </a:ext>
            </a:extLst>
          </p:cNvPr>
          <p:cNvGrpSpPr/>
          <p:nvPr/>
        </p:nvGrpSpPr>
        <p:grpSpPr>
          <a:xfrm>
            <a:off x="6143494" y="3771883"/>
            <a:ext cx="5325480" cy="2018880"/>
            <a:chOff x="6143494" y="3771883"/>
            <a:chExt cx="5325480" cy="20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14:cNvPr>
                <p14:cNvContentPartPr/>
                <p14:nvPr/>
              </p14:nvContentPartPr>
              <p14:xfrm>
                <a:off x="6143494" y="4466683"/>
                <a:ext cx="3754080" cy="127512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34494" y="4457683"/>
                  <a:ext cx="3771720" cy="12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14:cNvPr>
                <p14:cNvContentPartPr/>
                <p14:nvPr/>
              </p14:nvContentPartPr>
              <p14:xfrm>
                <a:off x="6814894" y="5443363"/>
                <a:ext cx="720" cy="547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06254" y="5434723"/>
                  <a:ext cx="18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14:cNvPr>
                <p14:cNvContentPartPr/>
                <p14:nvPr/>
              </p14:nvContentPartPr>
              <p14:xfrm>
                <a:off x="7496014" y="5293243"/>
                <a:ext cx="88920" cy="3477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87374" y="5284243"/>
                  <a:ext cx="1065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14:cNvPr>
                <p14:cNvContentPartPr/>
                <p14:nvPr/>
              </p14:nvContentPartPr>
              <p14:xfrm>
                <a:off x="7817854" y="5228443"/>
                <a:ext cx="90720" cy="4669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09214" y="5219443"/>
                  <a:ext cx="1083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14:cNvPr>
                <p14:cNvContentPartPr/>
                <p14:nvPr/>
              </p14:nvContentPartPr>
              <p14:xfrm>
                <a:off x="8509774" y="5084803"/>
                <a:ext cx="76680" cy="39672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00774" y="5076163"/>
                  <a:ext cx="943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14:cNvPr>
                <p14:cNvContentPartPr/>
                <p14:nvPr/>
              </p14:nvContentPartPr>
              <p14:xfrm>
                <a:off x="8909734" y="4845763"/>
                <a:ext cx="99360" cy="4615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01094" y="4837123"/>
                  <a:ext cx="1170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14:cNvPr>
                <p14:cNvContentPartPr/>
                <p14:nvPr/>
              </p14:nvContentPartPr>
              <p14:xfrm>
                <a:off x="9200254" y="4702483"/>
                <a:ext cx="365760" cy="38448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91254" y="4693483"/>
                  <a:ext cx="3834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14:cNvPr>
                <p14:cNvContentPartPr/>
                <p14:nvPr/>
              </p14:nvContentPartPr>
              <p14:xfrm>
                <a:off x="6733174" y="5574763"/>
                <a:ext cx="21240" cy="2160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24174" y="5565763"/>
                  <a:ext cx="38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14:cNvPr>
                <p14:cNvContentPartPr/>
                <p14:nvPr/>
              </p14:nvContentPartPr>
              <p14:xfrm>
                <a:off x="7235734" y="5399443"/>
                <a:ext cx="10080" cy="2134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27094" y="5390443"/>
                  <a:ext cx="27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14:cNvPr>
                <p14:cNvContentPartPr/>
                <p14:nvPr/>
              </p14:nvContentPartPr>
              <p14:xfrm>
                <a:off x="8770414" y="4057363"/>
                <a:ext cx="213840" cy="326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61774" y="4048723"/>
                  <a:ext cx="2314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14:cNvPr>
                <p14:cNvContentPartPr/>
                <p14:nvPr/>
              </p14:nvContentPartPr>
              <p14:xfrm>
                <a:off x="9094414" y="3937843"/>
                <a:ext cx="249480" cy="4554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85414" y="3929203"/>
                  <a:ext cx="2671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14:cNvPr>
                <p14:cNvContentPartPr/>
                <p14:nvPr/>
              </p14:nvContentPartPr>
              <p14:xfrm>
                <a:off x="8994334" y="4533283"/>
                <a:ext cx="47880" cy="3330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85694" y="4524283"/>
                  <a:ext cx="655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14:cNvPr>
                <p14:cNvContentPartPr/>
                <p14:nvPr/>
              </p14:nvContentPartPr>
              <p14:xfrm>
                <a:off x="8919454" y="4857283"/>
                <a:ext cx="117720" cy="11196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10814" y="4848643"/>
                  <a:ext cx="135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14:cNvPr>
                <p14:cNvContentPartPr/>
                <p14:nvPr/>
              </p14:nvContentPartPr>
              <p14:xfrm>
                <a:off x="9624334" y="3771883"/>
                <a:ext cx="631800" cy="57492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615334" y="3763243"/>
                  <a:ext cx="64944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14:cNvPr>
                <p14:cNvContentPartPr/>
                <p14:nvPr/>
              </p14:nvContentPartPr>
              <p14:xfrm>
                <a:off x="10242094" y="4067803"/>
                <a:ext cx="157680" cy="1008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233094" y="4058803"/>
                  <a:ext cx="175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14:cNvPr>
                <p14:cNvContentPartPr/>
                <p14:nvPr/>
              </p14:nvContentPartPr>
              <p14:xfrm>
                <a:off x="10414894" y="4074643"/>
                <a:ext cx="145080" cy="10440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406254" y="4066003"/>
                  <a:ext cx="162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14:cNvPr>
                <p14:cNvContentPartPr/>
                <p14:nvPr/>
              </p14:nvContentPartPr>
              <p14:xfrm>
                <a:off x="10423894" y="4040083"/>
                <a:ext cx="139680" cy="2185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14894" y="4031083"/>
                  <a:ext cx="157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14:cNvPr>
                <p14:cNvContentPartPr/>
                <p14:nvPr/>
              </p14:nvContentPartPr>
              <p14:xfrm>
                <a:off x="10618294" y="4103803"/>
                <a:ext cx="158760" cy="14112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09294" y="4095163"/>
                  <a:ext cx="176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14:cNvPr>
                <p14:cNvContentPartPr/>
                <p14:nvPr/>
              </p14:nvContentPartPr>
              <p14:xfrm>
                <a:off x="10771654" y="3813643"/>
                <a:ext cx="293400" cy="39492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63014" y="3804643"/>
                  <a:ext cx="3110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14:cNvPr>
                <p14:cNvContentPartPr/>
                <p14:nvPr/>
              </p14:nvContentPartPr>
              <p14:xfrm>
                <a:off x="10984414" y="3959803"/>
                <a:ext cx="304560" cy="17352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75774" y="3950803"/>
                  <a:ext cx="322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14:cNvPr>
                <p14:cNvContentPartPr/>
                <p14:nvPr/>
              </p14:nvContentPartPr>
              <p14:xfrm>
                <a:off x="11310214" y="4053043"/>
                <a:ext cx="158760" cy="1029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301214" y="4044043"/>
                  <a:ext cx="176400" cy="120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29A94DAC-F8EA-52C8-6483-B082FB37F9BF}"/>
              </a:ext>
            </a:extLst>
          </p:cNvPr>
          <p:cNvSpPr txBox="1"/>
          <p:nvPr/>
        </p:nvSpPr>
        <p:spPr>
          <a:xfrm>
            <a:off x="9874339" y="1739630"/>
            <a:ext cx="901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(x)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9D96F5F-051F-4D8B-C463-F34EA0D40078}"/>
              </a:ext>
            </a:extLst>
          </p:cNvPr>
          <p:cNvSpPr txBox="1"/>
          <p:nvPr/>
        </p:nvSpPr>
        <p:spPr>
          <a:xfrm>
            <a:off x="9870009" y="4487790"/>
            <a:ext cx="9653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0E29743F-9F38-7166-F3FF-681CA751A688}"/>
              </a:ext>
            </a:extLst>
          </p:cNvPr>
          <p:cNvSpPr txBox="1"/>
          <p:nvPr/>
        </p:nvSpPr>
        <p:spPr>
          <a:xfrm>
            <a:off x="1722330" y="6001808"/>
            <a:ext cx="7668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MILP </a:t>
            </a:r>
            <a:r>
              <a:rPr lang="fr-FR" dirty="0" err="1"/>
              <a:t>encoding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exact but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hard to solver.</a:t>
            </a:r>
          </a:p>
          <a:p>
            <a:r>
              <a:rPr lang="fr-FR" dirty="0"/>
              <a:t>LP relaxation for </a:t>
            </a:r>
            <a:r>
              <a:rPr lang="fr-FR" dirty="0" err="1"/>
              <a:t>x,x</a:t>
            </a:r>
            <a:r>
              <a:rPr lang="fr-FR" dirty="0"/>
              <a:t>’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>
                <a:solidFill>
                  <a:srgbClr val="C00000"/>
                </a:solidFill>
              </a:rPr>
              <a:t>very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inacurate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for x-x’ (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). Partial MILP 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86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79B0A-74A9-ED5D-FFF2-58B326B2C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3B09A-109D-A6AE-F76B-5FEB1B33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919" y="953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AF678E-DA65-8A9F-89A0-D7514DCE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967" y="1607059"/>
            <a:ext cx="5962956" cy="294020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DB14867-15E1-E6A0-4862-CA96349D8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70" y="2817880"/>
            <a:ext cx="457223" cy="4953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3FFBBC0-DE61-79A4-930D-C3DF53E49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2153682"/>
            <a:ext cx="457223" cy="4572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AAD740-9F6A-2AF1-75AB-D74E8CC3C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106" y="1992739"/>
            <a:ext cx="1136643" cy="5502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BAD40EA-8CAD-0708-B86A-16EE08403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7662" y="2862334"/>
            <a:ext cx="1095431" cy="4953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BEC43A9-9A28-1763-EA88-FC918157B8CF}"/>
              </a:ext>
            </a:extLst>
          </p:cNvPr>
          <p:cNvSpPr txBox="1"/>
          <p:nvPr/>
        </p:nvSpPr>
        <p:spPr>
          <a:xfrm>
            <a:off x="1400077" y="208321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124812D-058E-30BD-956B-F4AC881646A2}"/>
              </a:ext>
            </a:extLst>
          </p:cNvPr>
          <p:cNvSpPr txBox="1"/>
          <p:nvPr/>
        </p:nvSpPr>
        <p:spPr>
          <a:xfrm>
            <a:off x="1400077" y="287710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8723C0-1BA3-BEC3-685B-EE9771020862}"/>
              </a:ext>
            </a:extLst>
          </p:cNvPr>
          <p:cNvSpPr txBox="1"/>
          <p:nvPr/>
        </p:nvSpPr>
        <p:spPr>
          <a:xfrm>
            <a:off x="766028" y="1190215"/>
            <a:ext cx="201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y</a:t>
            </a:r>
            <a:r>
              <a:rPr lang="fr-FR" baseline="-25000" dirty="0"/>
              <a:t>i</a:t>
            </a:r>
            <a:r>
              <a:rPr lang="fr-FR" dirty="0"/>
              <a:t> variables +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14:cNvPr>
              <p14:cNvContentPartPr/>
              <p14:nvPr/>
            </p14:nvContentPartPr>
            <p14:xfrm>
              <a:off x="6642454" y="2492113"/>
              <a:ext cx="87480" cy="39636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33454" y="2483473"/>
                <a:ext cx="105120" cy="41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6C15A387-70B1-AD58-1E4A-B47CBEBCC7BD}"/>
              </a:ext>
            </a:extLst>
          </p:cNvPr>
          <p:cNvGrpSpPr/>
          <p:nvPr/>
        </p:nvGrpSpPr>
        <p:grpSpPr>
          <a:xfrm>
            <a:off x="5543014" y="1018993"/>
            <a:ext cx="4977000" cy="2086200"/>
            <a:chOff x="5543014" y="1206883"/>
            <a:chExt cx="4977000" cy="20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14:cNvPr>
                <p14:cNvContentPartPr/>
                <p14:nvPr/>
              </p14:nvContentPartPr>
              <p14:xfrm>
                <a:off x="5553454" y="2768203"/>
                <a:ext cx="272880" cy="75960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44814" y="2759563"/>
                  <a:ext cx="290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14:cNvPr>
                <p14:cNvContentPartPr/>
                <p14:nvPr/>
              </p14:nvContentPartPr>
              <p14:xfrm>
                <a:off x="5896534" y="2533843"/>
                <a:ext cx="1144800" cy="223920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87894" y="2525203"/>
                  <a:ext cx="1162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14:cNvPr>
                <p14:cNvContentPartPr/>
                <p14:nvPr/>
              </p14:nvContentPartPr>
              <p14:xfrm>
                <a:off x="7170934" y="2511523"/>
                <a:ext cx="133920" cy="2880"/>
              </p14:xfrm>
            </p:contentPart>
          </mc:Choice>
          <mc:Fallback xmlns=""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62294" y="2502883"/>
                  <a:ext cx="151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14:cNvPr>
                <p14:cNvContentPartPr/>
                <p14:nvPr/>
              </p14:nvContentPartPr>
              <p14:xfrm>
                <a:off x="7496014" y="2417203"/>
                <a:ext cx="689040" cy="69840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87374" y="2408563"/>
                  <a:ext cx="706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14:cNvPr>
                <p14:cNvContentPartPr/>
                <p14:nvPr/>
              </p14:nvContentPartPr>
              <p14:xfrm>
                <a:off x="7711654" y="3224323"/>
                <a:ext cx="354600" cy="52560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03014" y="3215323"/>
                  <a:ext cx="372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14:cNvPr>
                <p14:cNvContentPartPr/>
                <p14:nvPr/>
              </p14:nvContentPartPr>
              <p14:xfrm>
                <a:off x="8376214" y="2995363"/>
                <a:ext cx="773640" cy="159480"/>
              </p14:xfrm>
            </p:contentPart>
          </mc:Choice>
          <mc:Fallback xmlns=""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67214" y="2986363"/>
                  <a:ext cx="791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14:cNvPr>
                <p14:cNvContentPartPr/>
                <p14:nvPr/>
              </p14:nvContentPartPr>
              <p14:xfrm>
                <a:off x="7587094" y="2817883"/>
                <a:ext cx="2888640" cy="475200"/>
              </p14:xfrm>
            </p:contentPart>
          </mc:Choice>
          <mc:Fallback xmlns=""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78454" y="2809243"/>
                  <a:ext cx="29062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14:cNvPr>
                <p14:cNvContentPartPr/>
                <p14:nvPr/>
              </p14:nvContentPartPr>
              <p14:xfrm>
                <a:off x="7734334" y="2812843"/>
                <a:ext cx="2785680" cy="43992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25694" y="2803843"/>
                  <a:ext cx="28033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14:cNvPr>
                <p14:cNvContentPartPr/>
                <p14:nvPr/>
              </p14:nvContentPartPr>
              <p14:xfrm>
                <a:off x="5909494" y="2641123"/>
                <a:ext cx="114840" cy="2160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00854" y="2632483"/>
                  <a:ext cx="132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14:cNvPr>
                <p14:cNvContentPartPr/>
                <p14:nvPr/>
              </p14:nvContentPartPr>
              <p14:xfrm>
                <a:off x="5543014" y="2903923"/>
                <a:ext cx="28440" cy="504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34374" y="2895283"/>
                  <a:ext cx="46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14:cNvPr>
                <p14:cNvContentPartPr/>
                <p14:nvPr/>
              </p14:nvContentPartPr>
              <p14:xfrm>
                <a:off x="5688454" y="2427283"/>
                <a:ext cx="2745000" cy="4284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79454" y="2418283"/>
                  <a:ext cx="27626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14:cNvPr>
                <p14:cNvContentPartPr/>
                <p14:nvPr/>
              </p14:nvContentPartPr>
              <p14:xfrm>
                <a:off x="7271014" y="2494243"/>
                <a:ext cx="126720" cy="69984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62374" y="2485243"/>
                  <a:ext cx="14436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14:cNvPr>
                <p14:cNvContentPartPr/>
                <p14:nvPr/>
              </p14:nvContentPartPr>
              <p14:xfrm>
                <a:off x="7800934" y="2480203"/>
                <a:ext cx="68760" cy="772920"/>
              </p14:xfrm>
            </p:contentPart>
          </mc:Choice>
          <mc:Fallback xmlns=""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91934" y="2471203"/>
                  <a:ext cx="8640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14:cNvPr>
                <p14:cNvContentPartPr/>
                <p14:nvPr/>
              </p14:nvContentPartPr>
              <p14:xfrm>
                <a:off x="8380174" y="2454643"/>
                <a:ext cx="57960" cy="59112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71534" y="2446003"/>
                  <a:ext cx="7560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14:cNvPr>
                <p14:cNvContentPartPr/>
                <p14:nvPr/>
              </p14:nvContentPartPr>
              <p14:xfrm>
                <a:off x="8870494" y="2631403"/>
                <a:ext cx="55440" cy="41688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61494" y="2622763"/>
                  <a:ext cx="730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14:cNvPr>
                <p14:cNvContentPartPr/>
                <p14:nvPr/>
              </p14:nvContentPartPr>
              <p14:xfrm>
                <a:off x="9360094" y="2673883"/>
                <a:ext cx="53280" cy="24480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51454" y="2665243"/>
                  <a:ext cx="70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14:cNvPr>
                <p14:cNvContentPartPr/>
                <p14:nvPr/>
              </p14:nvContentPartPr>
              <p14:xfrm>
                <a:off x="9769774" y="2740843"/>
                <a:ext cx="1800" cy="5112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60774" y="2731843"/>
                  <a:ext cx="19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14:cNvPr>
                <p14:cNvContentPartPr/>
                <p14:nvPr/>
              </p14:nvContentPartPr>
              <p14:xfrm>
                <a:off x="9764374" y="2671363"/>
                <a:ext cx="25200" cy="27720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755734" y="2662363"/>
                  <a:ext cx="42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14:cNvPr>
                <p14:cNvContentPartPr/>
                <p14:nvPr/>
              </p14:nvContentPartPr>
              <p14:xfrm>
                <a:off x="7604374" y="1450963"/>
                <a:ext cx="772920" cy="97056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95734" y="1441963"/>
                  <a:ext cx="79056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14:cNvPr>
                <p14:cNvContentPartPr/>
                <p14:nvPr/>
              </p14:nvContentPartPr>
              <p14:xfrm>
                <a:off x="7470454" y="2380123"/>
                <a:ext cx="153360" cy="7020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61814" y="2371123"/>
                  <a:ext cx="171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14:cNvPr>
                <p14:cNvContentPartPr/>
                <p14:nvPr/>
              </p14:nvContentPartPr>
              <p14:xfrm>
                <a:off x="8638294" y="1206883"/>
                <a:ext cx="282960" cy="51012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29654" y="1198243"/>
                  <a:ext cx="3006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14:cNvPr>
                <p14:cNvContentPartPr/>
                <p14:nvPr/>
              </p14:nvContentPartPr>
              <p14:xfrm>
                <a:off x="8866894" y="1379683"/>
                <a:ext cx="7200" cy="136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57894" y="1371043"/>
                  <a:ext cx="24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14:cNvPr>
                <p14:cNvContentPartPr/>
                <p14:nvPr/>
              </p14:nvContentPartPr>
              <p14:xfrm>
                <a:off x="8983534" y="1507483"/>
                <a:ext cx="463680" cy="23652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74534" y="1498483"/>
                  <a:ext cx="4813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14:cNvPr>
                <p14:cNvContentPartPr/>
                <p14:nvPr/>
              </p14:nvContentPartPr>
              <p14:xfrm>
                <a:off x="9493294" y="1616203"/>
                <a:ext cx="272880" cy="153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84654" y="1607563"/>
                  <a:ext cx="290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14:cNvPr>
                <p14:cNvContentPartPr/>
                <p14:nvPr/>
              </p14:nvContentPartPr>
              <p14:xfrm>
                <a:off x="9797854" y="1600003"/>
                <a:ext cx="191160" cy="21456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88854" y="1591363"/>
                  <a:ext cx="20880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AEA038D9-15F8-5C42-7A0B-947104262041}"/>
              </a:ext>
            </a:extLst>
          </p:cNvPr>
          <p:cNvGrpSpPr/>
          <p:nvPr/>
        </p:nvGrpSpPr>
        <p:grpSpPr>
          <a:xfrm>
            <a:off x="10485094" y="1138513"/>
            <a:ext cx="1532160" cy="602280"/>
            <a:chOff x="10485094" y="1326403"/>
            <a:chExt cx="1532160" cy="6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14:cNvPr>
                <p14:cNvContentPartPr/>
                <p14:nvPr/>
              </p14:nvContentPartPr>
              <p14:xfrm>
                <a:off x="10485094" y="1512523"/>
                <a:ext cx="192960" cy="3463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76094" y="1503523"/>
                  <a:ext cx="2106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14:cNvPr>
                <p14:cNvContentPartPr/>
                <p14:nvPr/>
              </p14:nvContentPartPr>
              <p14:xfrm>
                <a:off x="10757974" y="1326403"/>
                <a:ext cx="661680" cy="56376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749334" y="1317403"/>
                  <a:ext cx="67932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14:cNvPr>
                <p14:cNvContentPartPr/>
                <p14:nvPr/>
              </p14:nvContentPartPr>
              <p14:xfrm>
                <a:off x="11296174" y="1732843"/>
                <a:ext cx="231840" cy="16092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287534" y="1723843"/>
                  <a:ext cx="249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14:cNvPr>
                <p14:cNvContentPartPr/>
                <p14:nvPr/>
              </p14:nvContentPartPr>
              <p14:xfrm>
                <a:off x="11588494" y="1631323"/>
                <a:ext cx="293040" cy="2973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579494" y="1622323"/>
                  <a:ext cx="310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14:cNvPr>
                <p14:cNvContentPartPr/>
                <p14:nvPr/>
              </p14:nvContentPartPr>
              <p14:xfrm>
                <a:off x="12010054" y="1782883"/>
                <a:ext cx="7200" cy="252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001414" y="1774243"/>
                  <a:ext cx="24840" cy="20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F4109E5D-BBEC-BDD0-D24C-BEADE87E182B}"/>
              </a:ext>
            </a:extLst>
          </p:cNvPr>
          <p:cNvSpPr txBox="1"/>
          <p:nvPr/>
        </p:nvSpPr>
        <p:spPr>
          <a:xfrm>
            <a:off x="350018" y="3814232"/>
            <a:ext cx="51400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a,a</a:t>
            </a:r>
            <a:r>
              <a:rPr lang="fr-FR" dirty="0"/>
              <a:t>’ </a:t>
            </a:r>
            <a:r>
              <a:rPr lang="fr-FR" dirty="0" err="1"/>
              <a:t>binary</a:t>
            </a:r>
            <a:r>
              <a:rPr lang="fr-FR" dirty="0"/>
              <a:t> variables to encode the 4 </a:t>
            </a:r>
            <a:r>
              <a:rPr lang="fr-FR" dirty="0" err="1"/>
              <a:t>blue</a:t>
            </a:r>
            <a:r>
              <a:rPr lang="fr-FR" dirty="0"/>
              <a:t> hyperplans</a:t>
            </a:r>
          </a:p>
          <a:p>
            <a:r>
              <a:rPr lang="fr-FR" dirty="0"/>
              <a:t>	a=1 </a:t>
            </a:r>
            <a:r>
              <a:rPr lang="fr-FR" dirty="0" err="1"/>
              <a:t>iff</a:t>
            </a:r>
            <a:r>
              <a:rPr lang="fr-FR" dirty="0"/>
              <a:t> x</a:t>
            </a:r>
            <a:r>
              <a:rPr lang="fr-FR" baseline="-25000" dirty="0"/>
              <a:t>i</a:t>
            </a:r>
            <a:r>
              <a:rPr lang="fr-FR" dirty="0"/>
              <a:t> &gt;0 and a’=1 </a:t>
            </a:r>
            <a:r>
              <a:rPr lang="fr-FR" dirty="0" err="1"/>
              <a:t>iff</a:t>
            </a:r>
            <a:r>
              <a:rPr lang="fr-FR" dirty="0"/>
              <a:t>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dirty="0"/>
              <a:t>&gt;0.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Plus 2 usual </a:t>
            </a:r>
            <a:r>
              <a:rPr lang="fr-FR" dirty="0" err="1"/>
              <a:t>constraints</a:t>
            </a:r>
            <a:r>
              <a:rPr lang="fr-FR" dirty="0"/>
              <a:t> for a /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5E3D9EC9-B7CD-E5E0-71CF-74D1C110B9D2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70622" y="4547260"/>
            <a:ext cx="5925272" cy="1332081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ABE1038D-491C-8902-B2AC-6276C5834C0B}"/>
              </a:ext>
            </a:extLst>
          </p:cNvPr>
          <p:cNvSpPr txBox="1"/>
          <p:nvPr/>
        </p:nvSpPr>
        <p:spPr>
          <a:xfrm>
            <a:off x="6132197" y="5108142"/>
            <a:ext cx="60970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constraint</a:t>
            </a:r>
            <a:r>
              <a:rPr lang="fr-FR" dirty="0"/>
              <a:t>:  -</a:t>
            </a:r>
            <a:r>
              <a:rPr lang="fr-FR" dirty="0">
                <a:latin typeface="Symbol" panose="05050102010706020507" pitchFamily="18" charset="2"/>
              </a:rPr>
              <a:t> g</a:t>
            </a:r>
            <a:r>
              <a:rPr lang="fr-FR" baseline="-25000" dirty="0"/>
              <a:t>i </a:t>
            </a:r>
            <a:r>
              <a:rPr lang="fr-FR" dirty="0"/>
              <a:t>=min(y</a:t>
            </a:r>
            <a:r>
              <a:rPr lang="fr-FR" baseline="-25000" dirty="0"/>
              <a:t>i</a:t>
            </a:r>
            <a:r>
              <a:rPr lang="fr-FR" dirty="0"/>
              <a:t>) &lt;  y</a:t>
            </a:r>
            <a:r>
              <a:rPr lang="fr-FR" baseline="-25000" dirty="0"/>
              <a:t>i</a:t>
            </a:r>
            <a:r>
              <a:rPr lang="fr-FR" dirty="0"/>
              <a:t> &lt; max(y</a:t>
            </a:r>
            <a:r>
              <a:rPr lang="fr-FR" baseline="-25000" dirty="0"/>
              <a:t>i</a:t>
            </a:r>
            <a:r>
              <a:rPr lang="fr-FR" dirty="0"/>
              <a:t>) = </a:t>
            </a:r>
            <a:r>
              <a:rPr lang="fr-FR" dirty="0">
                <a:latin typeface="Symbol" panose="05050102010706020507" pitchFamily="18" charset="2"/>
              </a:rPr>
              <a:t>g</a:t>
            </a:r>
            <a:r>
              <a:rPr lang="fr-FR" baseline="-25000" dirty="0"/>
              <a:t>i</a:t>
            </a:r>
            <a:endParaRPr lang="fr-FR" dirty="0"/>
          </a:p>
          <a:p>
            <a:r>
              <a:rPr lang="fr-FR" dirty="0"/>
              <a:t>	(</a:t>
            </a:r>
            <a:r>
              <a:rPr lang="fr-FR" dirty="0" err="1"/>
              <a:t>recover</a:t>
            </a:r>
            <a:r>
              <a:rPr lang="fr-FR" dirty="0"/>
              <a:t> the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Add</a:t>
            </a:r>
            <a:r>
              <a:rPr lang="fr-FR" dirty="0"/>
              <a:t>      y</a:t>
            </a:r>
            <a:r>
              <a:rPr lang="fr-FR" baseline="-25000" dirty="0"/>
              <a:t>i</a:t>
            </a:r>
            <a:r>
              <a:rPr lang="fr-FR" dirty="0"/>
              <a:t> &lt; ½ y</a:t>
            </a:r>
            <a:r>
              <a:rPr lang="fr-FR" baseline="-25000" dirty="0"/>
              <a:t>i  </a:t>
            </a:r>
            <a:r>
              <a:rPr lang="fr-FR" dirty="0"/>
              <a:t>+ ½  max(y</a:t>
            </a:r>
            <a:r>
              <a:rPr lang="fr-FR" baseline="-25000" dirty="0"/>
              <a:t>i</a:t>
            </a:r>
            <a:r>
              <a:rPr lang="fr-FR" dirty="0"/>
              <a:t>)  </a:t>
            </a:r>
          </a:p>
          <a:p>
            <a:r>
              <a:rPr lang="fr-FR" dirty="0"/>
              <a:t>  (</a:t>
            </a:r>
            <a:r>
              <a:rPr lang="fr-FR" dirty="0" err="1"/>
              <a:t>similar</a:t>
            </a:r>
            <a:r>
              <a:rPr lang="fr-FR" dirty="0"/>
              <a:t> to </a:t>
            </a:r>
            <a:r>
              <a:rPr lang="fr-FR" dirty="0" err="1"/>
              <a:t>DeepPoly</a:t>
            </a:r>
            <a:r>
              <a:rPr lang="fr-FR" dirty="0"/>
              <a:t> =&gt; 10x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3F1864F7-9720-DC10-F91B-2F2A383A3580}"/>
              </a:ext>
            </a:extLst>
          </p:cNvPr>
          <p:cNvSpPr txBox="1"/>
          <p:nvPr/>
        </p:nvSpPr>
        <p:spPr>
          <a:xfrm>
            <a:off x="9016892" y="50286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716CBD75-889F-C3E7-D6EB-17D0DCE98435}"/>
              </a:ext>
            </a:extLst>
          </p:cNvPr>
          <p:cNvSpPr txBox="1"/>
          <p:nvPr/>
        </p:nvSpPr>
        <p:spPr>
          <a:xfrm>
            <a:off x="7372614" y="5843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D153C9D-8AC4-84CB-CCEF-459D39E1F1D1}"/>
              </a:ext>
            </a:extLst>
          </p:cNvPr>
          <p:cNvSpPr txBox="1"/>
          <p:nvPr/>
        </p:nvSpPr>
        <p:spPr>
          <a:xfrm>
            <a:off x="7841426" y="44979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LP </a:t>
            </a:r>
            <a:r>
              <a:rPr lang="fr-FR" dirty="0" err="1"/>
              <a:t>only</a:t>
            </a:r>
            <a:r>
              <a:rPr lang="fr-FR" dirty="0"/>
              <a:t>: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F40D3BB-52C4-F62C-0D38-1AE2EB89987D}"/>
              </a:ext>
            </a:extLst>
          </p:cNvPr>
          <p:cNvSpPr txBox="1"/>
          <p:nvPr/>
        </p:nvSpPr>
        <p:spPr>
          <a:xfrm>
            <a:off x="1039583" y="6432119"/>
            <a:ext cx="402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Still</a:t>
            </a:r>
            <a:r>
              <a:rPr lang="fr-FR" dirty="0">
                <a:solidFill>
                  <a:srgbClr val="C00000"/>
                </a:solidFill>
              </a:rPr>
              <a:t> 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</p:spTree>
    <p:extLst>
      <p:ext uri="{BB962C8B-B14F-4D97-AF65-F5344CB8AC3E}">
        <p14:creationId xmlns:p14="http://schemas.microsoft.com/office/powerpoint/2010/main" val="2656388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5892E-3B12-A902-7F20-C4C8F026B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1977C5A1-842A-DF27-36F8-993BE789DE15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282BC9E-A882-DA92-3DAA-1B0998C8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5017"/>
              </p:ext>
            </p:extLst>
          </p:nvPr>
        </p:nvGraphicFramePr>
        <p:xfrm>
          <a:off x="1466635" y="2274406"/>
          <a:ext cx="8420074" cy="409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ReLU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611748AD-C8AD-FD77-36FD-D0401A0C8002}"/>
              </a:ext>
            </a:extLst>
          </p:cNvPr>
          <p:cNvSpPr txBox="1"/>
          <p:nvPr/>
        </p:nvSpPr>
        <p:spPr>
          <a:xfrm>
            <a:off x="86308" y="1160724"/>
            <a:ext cx="122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12C234-1432-810E-2CDE-FBFB17970A75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547484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A544E-46F4-323A-467E-B5D3D601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9BDB5-C68D-D7C4-9B9D-3A680BE7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D16958-02C8-2252-C33F-432288F7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753" y="1890972"/>
            <a:ext cx="3816546" cy="25591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500045-AEE2-846D-ED13-E7867C83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166" y="4793424"/>
            <a:ext cx="6236020" cy="123831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542A529-0C3E-6086-94F7-233D898B3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3005770"/>
            <a:ext cx="457223" cy="4953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9CBD169-1C35-5A72-4291-4EC0B5032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70" y="2341572"/>
            <a:ext cx="457223" cy="45722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224AF0E-3D9A-3966-D7B7-B06D50C0B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7106" y="2180629"/>
            <a:ext cx="1136643" cy="55028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71142D4-0BC0-102B-32EF-2B91BE0A1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7662" y="3050224"/>
            <a:ext cx="1095431" cy="49532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C598D61-8849-A411-5970-8A6D6C98FA2E}"/>
              </a:ext>
            </a:extLst>
          </p:cNvPr>
          <p:cNvSpPr txBox="1"/>
          <p:nvPr/>
        </p:nvSpPr>
        <p:spPr>
          <a:xfrm>
            <a:off x="1400077" y="227110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5A6710-43DE-E7AB-166D-191211F47BB2}"/>
              </a:ext>
            </a:extLst>
          </p:cNvPr>
          <p:cNvSpPr txBox="1"/>
          <p:nvPr/>
        </p:nvSpPr>
        <p:spPr>
          <a:xfrm>
            <a:off x="1400077" y="306499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4952F22-7F82-3120-50F0-B4D12B1F778B}"/>
              </a:ext>
            </a:extLst>
          </p:cNvPr>
          <p:cNvSpPr txBox="1"/>
          <p:nvPr/>
        </p:nvSpPr>
        <p:spPr>
          <a:xfrm>
            <a:off x="1030085" y="3894877"/>
            <a:ext cx="210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</a:t>
            </a:r>
            <a:r>
              <a:rPr lang="fr-FR" dirty="0" err="1"/>
              <a:t>only</a:t>
            </a:r>
            <a:r>
              <a:rPr lang="fr-FR" dirty="0"/>
              <a:t> y</a:t>
            </a:r>
            <a:r>
              <a:rPr lang="fr-FR" baseline="-25000" dirty="0"/>
              <a:t>i</a:t>
            </a:r>
            <a:r>
              <a:rPr lang="fr-FR" dirty="0"/>
              <a:t> variables.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0838B51-F567-2BF8-C7A8-7505739D1AF2}"/>
              </a:ext>
            </a:extLst>
          </p:cNvPr>
          <p:cNvSpPr txBox="1"/>
          <p:nvPr/>
        </p:nvSpPr>
        <p:spPr>
          <a:xfrm>
            <a:off x="440438" y="5103237"/>
            <a:ext cx="283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A8E2CD7D-292B-3E05-1271-2B0AA635B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353" y="5199565"/>
            <a:ext cx="457223" cy="4572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14:cNvPr>
              <p14:cNvContentPartPr/>
              <p14:nvPr/>
            </p14:nvContentPartPr>
            <p14:xfrm>
              <a:off x="4795654" y="5525162"/>
              <a:ext cx="360" cy="360"/>
            </p14:xfrm>
          </p:contentPart>
        </mc:Choice>
        <mc:Fallback xmlns="">
          <p:pic>
            <p:nvPicPr>
              <p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7014" y="551616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e 199">
            <a:extLst>
              <a:ext uri="{FF2B5EF4-FFF2-40B4-BE49-F238E27FC236}">
                <a16:creationId xmlns:a16="http://schemas.microsoft.com/office/drawing/2014/main" id="{373DE782-23BC-30A4-3400-E3E9567BB4CE}"/>
              </a:ext>
            </a:extLst>
          </p:cNvPr>
          <p:cNvGrpSpPr/>
          <p:nvPr/>
        </p:nvGrpSpPr>
        <p:grpSpPr>
          <a:xfrm>
            <a:off x="6772054" y="2724415"/>
            <a:ext cx="5114520" cy="2036748"/>
            <a:chOff x="6772054" y="2724415"/>
            <a:chExt cx="5114520" cy="203674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14:cNvPr>
                <p14:cNvContentPartPr/>
                <p14:nvPr/>
              </p14:nvContentPartPr>
              <p14:xfrm>
                <a:off x="7022254" y="2724415"/>
                <a:ext cx="126720" cy="9432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13614" y="2715415"/>
                  <a:ext cx="144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14:cNvPr>
                <p14:cNvContentPartPr/>
                <p14:nvPr/>
              </p14:nvContentPartPr>
              <p14:xfrm>
                <a:off x="6772054" y="4089535"/>
                <a:ext cx="184320" cy="16884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63054" y="4080535"/>
                  <a:ext cx="201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14:cNvPr>
                <p14:cNvContentPartPr/>
                <p14:nvPr/>
              </p14:nvContentPartPr>
              <p14:xfrm>
                <a:off x="7093894" y="3913855"/>
                <a:ext cx="162720" cy="15120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84894" y="3904855"/>
                  <a:ext cx="180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14:cNvPr>
                <p14:cNvContentPartPr/>
                <p14:nvPr/>
              </p14:nvContentPartPr>
              <p14:xfrm>
                <a:off x="7939534" y="3541975"/>
                <a:ext cx="124200" cy="8748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30894" y="3533335"/>
                  <a:ext cx="141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14:cNvPr>
                <p14:cNvContentPartPr/>
                <p14:nvPr/>
              </p14:nvContentPartPr>
              <p14:xfrm>
                <a:off x="10237414" y="3389695"/>
                <a:ext cx="119880" cy="24408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28774" y="3381055"/>
                  <a:ext cx="137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14:cNvPr>
                <p14:cNvContentPartPr/>
                <p14:nvPr/>
              </p14:nvContentPartPr>
              <p14:xfrm>
                <a:off x="10368814" y="3165055"/>
                <a:ext cx="428400" cy="4363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60174" y="3156055"/>
                  <a:ext cx="4460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14:cNvPr>
                <p14:cNvContentPartPr/>
                <p14:nvPr/>
              </p14:nvContentPartPr>
              <p14:xfrm>
                <a:off x="10800814" y="3429655"/>
                <a:ext cx="151920" cy="13284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91814" y="3420655"/>
                  <a:ext cx="169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14:cNvPr>
                <p14:cNvContentPartPr/>
                <p14:nvPr/>
              </p14:nvContentPartPr>
              <p14:xfrm>
                <a:off x="11089894" y="3380335"/>
                <a:ext cx="148680" cy="5076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80894" y="3371695"/>
                  <a:ext cx="166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14:cNvPr>
                <p14:cNvContentPartPr/>
                <p14:nvPr/>
              </p14:nvContentPartPr>
              <p14:xfrm>
                <a:off x="11098174" y="3343615"/>
                <a:ext cx="123120" cy="1900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089534" y="3334615"/>
                  <a:ext cx="140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14:cNvPr>
                <p14:cNvContentPartPr/>
                <p14:nvPr/>
              </p14:nvContentPartPr>
              <p14:xfrm>
                <a:off x="11076214" y="3363415"/>
                <a:ext cx="140760" cy="27180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67574" y="3354415"/>
                  <a:ext cx="158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14:cNvPr>
                <p14:cNvContentPartPr/>
                <p14:nvPr/>
              </p14:nvContentPartPr>
              <p14:xfrm>
                <a:off x="11260534" y="3419575"/>
                <a:ext cx="110880" cy="1461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51534" y="3410575"/>
                  <a:ext cx="128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14:cNvPr>
                <p14:cNvContentPartPr/>
                <p14:nvPr/>
              </p14:nvContentPartPr>
              <p14:xfrm>
                <a:off x="11435494" y="3093775"/>
                <a:ext cx="95040" cy="3769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26854" y="3085135"/>
                  <a:ext cx="1126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14:cNvPr>
                <p14:cNvContentPartPr/>
                <p14:nvPr/>
              </p14:nvContentPartPr>
              <p14:xfrm>
                <a:off x="11544214" y="3246055"/>
                <a:ext cx="20160" cy="21528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535574" y="3237415"/>
                  <a:ext cx="37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14:cNvPr>
                <p14:cNvContentPartPr/>
                <p14:nvPr/>
              </p14:nvContentPartPr>
              <p14:xfrm>
                <a:off x="11630614" y="3390775"/>
                <a:ext cx="109080" cy="6156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621614" y="3382135"/>
                  <a:ext cx="126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14:cNvPr>
                <p14:cNvContentPartPr/>
                <p14:nvPr/>
              </p14:nvContentPartPr>
              <p14:xfrm>
                <a:off x="11774254" y="3329935"/>
                <a:ext cx="112320" cy="885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765254" y="3320935"/>
                  <a:ext cx="129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14:cNvPr>
                <p14:cNvContentPartPr/>
                <p14:nvPr/>
              </p14:nvContentPartPr>
              <p14:xfrm>
                <a:off x="8650894" y="3223375"/>
                <a:ext cx="119520" cy="3096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41894" y="3214375"/>
                  <a:ext cx="137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14:cNvPr>
                <p14:cNvContentPartPr/>
                <p14:nvPr/>
              </p14:nvContentPartPr>
              <p14:xfrm>
                <a:off x="9302854" y="3284215"/>
                <a:ext cx="175680" cy="37296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93854" y="3275215"/>
                  <a:ext cx="1933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14:cNvPr>
                <p14:cNvContentPartPr/>
                <p14:nvPr/>
              </p14:nvContentPartPr>
              <p14:xfrm>
                <a:off x="9607054" y="3261175"/>
                <a:ext cx="198360" cy="43416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98414" y="3252175"/>
                  <a:ext cx="2160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14:cNvPr>
                <p14:cNvContentPartPr/>
                <p14:nvPr/>
              </p14:nvContentPartPr>
              <p14:xfrm>
                <a:off x="8616694" y="3519295"/>
                <a:ext cx="586800" cy="9180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07694" y="3510295"/>
                  <a:ext cx="604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14:cNvPr>
                <p14:cNvContentPartPr/>
                <p14:nvPr/>
              </p14:nvContentPartPr>
              <p14:xfrm>
                <a:off x="8489614" y="3450895"/>
                <a:ext cx="123840" cy="162360"/>
              </p14:xfrm>
            </p:contentPart>
          </mc:Choice>
          <mc:Fallback xmlns=""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80614" y="3441895"/>
                  <a:ext cx="141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14:cNvPr>
                <p14:cNvContentPartPr/>
                <p14:nvPr/>
              </p14:nvContentPartPr>
              <p14:xfrm>
                <a:off x="8597974" y="3491935"/>
                <a:ext cx="25200" cy="9108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88974" y="3482935"/>
                  <a:ext cx="42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14:cNvPr>
                <p14:cNvContentPartPr/>
                <p14:nvPr/>
              </p14:nvContentPartPr>
              <p14:xfrm>
                <a:off x="8886694" y="4135123"/>
                <a:ext cx="263160" cy="10548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77694" y="4126123"/>
                  <a:ext cx="280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14:cNvPr>
                <p14:cNvContentPartPr/>
                <p14:nvPr/>
              </p14:nvContentPartPr>
              <p14:xfrm>
                <a:off x="8893174" y="4352203"/>
                <a:ext cx="172440" cy="3420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84534" y="4343203"/>
                  <a:ext cx="190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14:cNvPr>
                <p14:cNvContentPartPr/>
                <p14:nvPr/>
              </p14:nvContentPartPr>
              <p14:xfrm>
                <a:off x="9303214" y="4041523"/>
                <a:ext cx="432720" cy="371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94574" y="4032883"/>
                  <a:ext cx="450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14:cNvPr>
                <p14:cNvContentPartPr/>
                <p14:nvPr/>
              </p14:nvContentPartPr>
              <p14:xfrm>
                <a:off x="9820534" y="4289203"/>
                <a:ext cx="132480" cy="341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11894" y="4280563"/>
                  <a:ext cx="1501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14:cNvPr>
                <p14:cNvContentPartPr/>
                <p14:nvPr/>
              </p14:nvContentPartPr>
              <p14:xfrm>
                <a:off x="10173334" y="4273363"/>
                <a:ext cx="61920" cy="339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64694" y="4264723"/>
                  <a:ext cx="795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14:cNvPr>
                <p14:cNvContentPartPr/>
                <p14:nvPr/>
              </p14:nvContentPartPr>
              <p14:xfrm>
                <a:off x="10277734" y="4279123"/>
                <a:ext cx="129600" cy="10260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69094" y="4270483"/>
                  <a:ext cx="147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14:cNvPr>
                <p14:cNvContentPartPr/>
                <p14:nvPr/>
              </p14:nvContentPartPr>
              <p14:xfrm>
                <a:off x="10390414" y="4017043"/>
                <a:ext cx="148680" cy="36576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81774" y="4008043"/>
                  <a:ext cx="1663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14:cNvPr>
                <p14:cNvContentPartPr/>
                <p14:nvPr/>
              </p14:nvContentPartPr>
              <p14:xfrm>
                <a:off x="10591654" y="4253563"/>
                <a:ext cx="489960" cy="5076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83014" y="4244923"/>
                  <a:ext cx="5076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14:cNvPr>
                <p14:cNvContentPartPr/>
                <p14:nvPr/>
              </p14:nvContentPartPr>
              <p14:xfrm>
                <a:off x="10851214" y="4070683"/>
                <a:ext cx="256680" cy="6721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842214" y="4061683"/>
                  <a:ext cx="27432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14:cNvPr>
                <p14:cNvContentPartPr/>
                <p14:nvPr/>
              </p14:nvContentPartPr>
              <p14:xfrm>
                <a:off x="11086654" y="4325563"/>
                <a:ext cx="172440" cy="1483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77654" y="4316563"/>
                  <a:ext cx="190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14:cNvPr>
                <p14:cNvContentPartPr/>
                <p14:nvPr/>
              </p14:nvContentPartPr>
              <p14:xfrm>
                <a:off x="11290054" y="4346443"/>
                <a:ext cx="129960" cy="10620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281414" y="4337443"/>
                  <a:ext cx="147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14:cNvPr>
                <p14:cNvContentPartPr/>
                <p14:nvPr/>
              </p14:nvContentPartPr>
              <p14:xfrm>
                <a:off x="11590654" y="4286683"/>
                <a:ext cx="167040" cy="43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582014" y="4278043"/>
                  <a:ext cx="1846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14:cNvPr>
                <p14:cNvContentPartPr/>
                <p14:nvPr/>
              </p14:nvContentPartPr>
              <p14:xfrm>
                <a:off x="11825014" y="4438243"/>
                <a:ext cx="26640" cy="1026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816374" y="4429243"/>
                  <a:ext cx="44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14:cNvPr>
                <p14:cNvContentPartPr/>
                <p14:nvPr/>
              </p14:nvContentPartPr>
              <p14:xfrm>
                <a:off x="11812054" y="4384603"/>
                <a:ext cx="2880" cy="504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03414" y="4375963"/>
                  <a:ext cx="205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14:cNvPr>
              <p14:cNvContentPartPr/>
              <p14:nvPr/>
            </p14:nvContentPartPr>
            <p14:xfrm>
              <a:off x="7413710" y="2387050"/>
              <a:ext cx="234360" cy="180000"/>
            </p14:xfrm>
          </p:contentPart>
        </mc:Choice>
        <mc:Fallback xmlns="">
          <p:pic>
            <p:nvPicPr>
              <p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404710" y="2378410"/>
                <a:ext cx="2520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14:cNvPr>
              <p14:cNvContentPartPr/>
              <p14:nvPr/>
            </p14:nvContentPartPr>
            <p14:xfrm>
              <a:off x="7981790" y="2058010"/>
              <a:ext cx="191160" cy="197280"/>
            </p14:xfrm>
          </p:contentPart>
        </mc:Choice>
        <mc:Fallback xmlns="">
          <p:pic>
            <p:nvPicPr>
              <p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972790" y="2049370"/>
                <a:ext cx="2088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14:cNvPr>
              <p14:cNvContentPartPr/>
              <p14:nvPr/>
            </p14:nvContentPartPr>
            <p14:xfrm>
              <a:off x="8469590" y="1830130"/>
              <a:ext cx="308880" cy="164160"/>
            </p14:xfrm>
          </p:contentPart>
        </mc:Choice>
        <mc:Fallback xmlns="">
          <p:pic>
            <p:nvPicPr>
              <p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460950" y="1821490"/>
                <a:ext cx="326520" cy="1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685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25742"/>
              </p:ext>
            </p:extLst>
          </p:nvPr>
        </p:nvGraphicFramePr>
        <p:xfrm>
          <a:off x="1516673" y="1234748"/>
          <a:ext cx="8370035" cy="6529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29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501316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501316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252369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252369">
                  <a:extLst>
                    <a:ext uri="{9D8B030D-6E8A-4147-A177-3AD203B41FA5}">
                      <a16:colId xmlns:a16="http://schemas.microsoft.com/office/drawing/2014/main" val="1900024405"/>
                    </a:ext>
                  </a:extLst>
                </a:gridCol>
                <a:gridCol w="1252369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y=x-x’ </a:t>
                      </a:r>
                    </a:p>
                    <a:p>
                      <a:pPr algn="ctr"/>
                      <a:r>
                        <a:rPr lang="fr-FR" dirty="0"/>
                        <a:t>1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 – 15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0.24471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0.24471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 – 24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0.2084</a:t>
                      </a:r>
                    </a:p>
                    <a:p>
                      <a:pPr algn="ctr" rtl="0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 = 0.205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0.2081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Bound= 0.205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0.21919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0.20592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0.2099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SOL=0.195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(SOLUTION 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0.188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4989635" y="7702060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40EA52F-015C-F211-154D-16562765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47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43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ormal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217367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903207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81503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268165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0.316779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0.282238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0.275292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0.267934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0.261951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0.257107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0.253257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0.248635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686811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26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29454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404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37176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0.014831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0.014328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0.013895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0.013465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0.013108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0.014515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3428894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3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pMILP</a:t>
            </a:r>
            <a:r>
              <a:rPr lang="fr-FR" dirty="0"/>
              <a:t> on layer 3.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7464EC8D-195B-0450-FF61-9FBDF6659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995040"/>
              </p:ext>
            </p:extLst>
          </p:nvPr>
        </p:nvGraphicFramePr>
        <p:xfrm>
          <a:off x="1435640" y="1675713"/>
          <a:ext cx="8420077" cy="562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770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149325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971575">
                  <a:extLst>
                    <a:ext uri="{9D8B030D-6E8A-4147-A177-3AD203B41FA5}">
                      <a16:colId xmlns:a16="http://schemas.microsoft.com/office/drawing/2014/main" val="3155563758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3662708159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385528897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987297698"/>
                    </a:ext>
                  </a:extLst>
                </a:gridCol>
                <a:gridCol w="88460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en-US" dirty="0"/>
                        <a:t>On L3 only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</a:t>
                      </a:r>
                    </a:p>
                    <a:p>
                      <a:pPr algn="ctr"/>
                      <a:r>
                        <a:rPr lang="fr-FR" dirty="0"/>
                        <a:t>Solution</a:t>
                      </a:r>
                    </a:p>
                    <a:p>
                      <a:pPr algn="ctr"/>
                      <a:r>
                        <a:rPr lang="fr-FR" dirty="0"/>
                        <a:t>On L3 </a:t>
                      </a:r>
                      <a:r>
                        <a:rPr lang="fr-FR" dirty="0" err="1"/>
                        <a:t>only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L1+L3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altLang="zh-CN" dirty="0"/>
                        <a:t>olution</a:t>
                      </a:r>
                      <a:endParaRPr lang="en-US" dirty="0"/>
                    </a:p>
                    <a:p>
                      <a:pPr algn="ctr"/>
                      <a:r>
                        <a:rPr lang="fr-FR" dirty="0"/>
                        <a:t>L1+L3</a:t>
                      </a:r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1.148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17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1.01864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1.01864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1.01884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1.01884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0.98709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0.98709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0.985298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0.985298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23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0.95434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0.95432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26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0.983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 0.93454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0.92495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0.796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Sol=0.782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0.94067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0.89308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68054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0.7768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0.94019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0.88013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0.802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0.94819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>
                          <a:solidFill>
                            <a:schemeClr val="tx1"/>
                          </a:solidFill>
                        </a:rPr>
                        <a:t>0.86139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C510A7CB-645E-982F-32B5-02F0FD8EC3CA}"/>
              </a:ext>
            </a:extLst>
          </p:cNvPr>
          <p:cNvSpPr txBox="1"/>
          <p:nvPr/>
        </p:nvSpPr>
        <p:spPr>
          <a:xfrm>
            <a:off x="2448659" y="6534834"/>
            <a:ext cx="237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22%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77C9B-F0FA-951A-BA0B-82332B033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AD471095-6DAD-179E-DF0D-D559A471A1CA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96ECD4-E112-A8A8-FD48-06C49DC3CA95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7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layer3+5-nodes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5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CMP on layer 5.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B814000-3BDE-11DD-3AE9-43EE16EF5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1129"/>
              </p:ext>
            </p:extLst>
          </p:nvPr>
        </p:nvGraphicFramePr>
        <p:xfrm>
          <a:off x="1515649" y="1667303"/>
          <a:ext cx="8454365" cy="5076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66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 (x2) – 36(x1)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3.168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Sol=3.1366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3.068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2.99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2.94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2.787</a:t>
                      </a:r>
                    </a:p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2.727 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¼ constant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61DFCF0-C99D-7FF7-3E92-86035D259024}"/>
              </a:ext>
            </a:extLst>
          </p:cNvPr>
          <p:cNvSpPr txBox="1"/>
          <p:nvPr/>
        </p:nvSpPr>
        <p:spPr>
          <a:xfrm>
            <a:off x="9765951" y="6234015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40%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1201325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34863"/>
              </p:ext>
            </p:extLst>
          </p:nvPr>
        </p:nvGraphicFramePr>
        <p:xfrm>
          <a:off x="488515" y="1069718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</a:t>
                      </a:r>
                      <a:r>
                        <a:rPr lang="fr-FR" dirty="0" err="1"/>
                        <a:t>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576960"/>
            <a:ext cx="3583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394858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393958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591503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6B3A8421-2F03-DB7E-F4C9-7BBCBE5E3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87401"/>
              </p:ext>
            </p:extLst>
          </p:nvPr>
        </p:nvGraphicFramePr>
        <p:xfrm>
          <a:off x="488515" y="4140419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9D39E91-07E9-AFE4-DB33-FFBE36943391}"/>
              </a:ext>
            </a:extLst>
          </p:cNvPr>
          <p:cNvSpPr txBox="1"/>
          <p:nvPr/>
        </p:nvSpPr>
        <p:spPr>
          <a:xfrm>
            <a:off x="3675680" y="3665460"/>
            <a:ext cx="3488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6E0C6C-EC37-A78D-ECC7-09C42664ED1B}"/>
              </a:ext>
            </a:extLst>
          </p:cNvPr>
          <p:cNvSpPr txBox="1"/>
          <p:nvPr/>
        </p:nvSpPr>
        <p:spPr>
          <a:xfrm>
            <a:off x="8825356" y="3678430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 (x2.4)</a:t>
            </a: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5C96B-A11C-90BD-0F50-79585E426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75403C8-1196-AC84-5BB4-AC01635C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59" y="725025"/>
            <a:ext cx="6366023" cy="3371445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679AE3C5-A1AC-8D17-0B7B-F649D6A403EB}"/>
              </a:ext>
            </a:extLst>
          </p:cNvPr>
          <p:cNvGrpSpPr/>
          <p:nvPr/>
        </p:nvGrpSpPr>
        <p:grpSpPr>
          <a:xfrm>
            <a:off x="4086814" y="362323"/>
            <a:ext cx="880200" cy="469800"/>
            <a:chOff x="4086814" y="362323"/>
            <a:chExt cx="880200" cy="4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14:cNvPr>
                <p14:cNvContentPartPr/>
                <p14:nvPr/>
              </p14:nvContentPartPr>
              <p14:xfrm>
                <a:off x="4086814" y="466363"/>
                <a:ext cx="360360" cy="36576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78174" y="457363"/>
                  <a:ext cx="378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14:cNvPr>
                <p14:cNvContentPartPr/>
                <p14:nvPr/>
              </p14:nvContentPartPr>
              <p14:xfrm>
                <a:off x="4475254" y="362323"/>
                <a:ext cx="491760" cy="4212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66614" y="353683"/>
                  <a:ext cx="509400" cy="43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83538B2-049F-3BE5-F4F2-92C735B7B483}"/>
              </a:ext>
            </a:extLst>
          </p:cNvPr>
          <p:cNvGrpSpPr/>
          <p:nvPr/>
        </p:nvGrpSpPr>
        <p:grpSpPr>
          <a:xfrm>
            <a:off x="1535494" y="1339723"/>
            <a:ext cx="1014120" cy="436320"/>
            <a:chOff x="1535494" y="1339723"/>
            <a:chExt cx="101412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14:cNvPr>
                <p14:cNvContentPartPr/>
                <p14:nvPr/>
              </p14:nvContentPartPr>
              <p14:xfrm>
                <a:off x="2053534" y="1761283"/>
                <a:ext cx="9000" cy="1476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44894" y="1752283"/>
                  <a:ext cx="26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14:cNvPr>
                <p14:cNvContentPartPr/>
                <p14:nvPr/>
              </p14:nvContentPartPr>
              <p14:xfrm>
                <a:off x="1535494" y="1339723"/>
                <a:ext cx="286560" cy="3175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26854" y="1330723"/>
                  <a:ext cx="304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14:cNvPr>
                <p14:cNvContentPartPr/>
                <p14:nvPr/>
              </p14:nvContentPartPr>
              <p14:xfrm>
                <a:off x="1964974" y="1396243"/>
                <a:ext cx="147600" cy="36468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55974" y="1387243"/>
                  <a:ext cx="1652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14:cNvPr>
                <p14:cNvContentPartPr/>
                <p14:nvPr/>
              </p14:nvContentPartPr>
              <p14:xfrm>
                <a:off x="2180614" y="1400203"/>
                <a:ext cx="369000" cy="33912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71614" y="1391563"/>
                  <a:ext cx="3866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671F2293-CC7A-2022-F1F8-BD8B961C2AE3}"/>
              </a:ext>
            </a:extLst>
          </p:cNvPr>
          <p:cNvGrpSpPr/>
          <p:nvPr/>
        </p:nvGrpSpPr>
        <p:grpSpPr>
          <a:xfrm>
            <a:off x="1391134" y="2198683"/>
            <a:ext cx="1078560" cy="450360"/>
            <a:chOff x="1391134" y="2198683"/>
            <a:chExt cx="107856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14:cNvPr>
                <p14:cNvContentPartPr/>
                <p14:nvPr/>
              </p14:nvContentPartPr>
              <p14:xfrm>
                <a:off x="1391134" y="2198683"/>
                <a:ext cx="309600" cy="6156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82494" y="2189683"/>
                  <a:ext cx="327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14:cNvPr>
                <p14:cNvContentPartPr/>
                <p14:nvPr/>
              </p14:nvContentPartPr>
              <p14:xfrm>
                <a:off x="1441894" y="2252683"/>
                <a:ext cx="195120" cy="396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32894" y="2243683"/>
                  <a:ext cx="2127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14:cNvPr>
                <p14:cNvContentPartPr/>
                <p14:nvPr/>
              </p14:nvContentPartPr>
              <p14:xfrm>
                <a:off x="1775254" y="2218843"/>
                <a:ext cx="237240" cy="40824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66614" y="2210203"/>
                  <a:ext cx="2548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14:cNvPr>
                <p14:cNvContentPartPr/>
                <p14:nvPr/>
              </p14:nvContentPartPr>
              <p14:xfrm>
                <a:off x="2119414" y="2273923"/>
                <a:ext cx="176400" cy="285840"/>
              </p14:xfrm>
            </p:contentPart>
          </mc:Choice>
          <mc:Fallback xmlns="">
            <p:pic>
              <p:nvPicPr>
                <p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10774" y="2264923"/>
                  <a:ext cx="194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14:cNvPr>
                <p14:cNvContentPartPr/>
                <p14:nvPr/>
              </p14:nvContentPartPr>
              <p14:xfrm>
                <a:off x="2324254" y="2215243"/>
                <a:ext cx="145440" cy="31824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15254" y="2206243"/>
                  <a:ext cx="16308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89D31CB-CA3E-E9FD-7EEA-D5CAFE1E2333}"/>
              </a:ext>
            </a:extLst>
          </p:cNvPr>
          <p:cNvGrpSpPr/>
          <p:nvPr/>
        </p:nvGrpSpPr>
        <p:grpSpPr>
          <a:xfrm>
            <a:off x="1328134" y="3092923"/>
            <a:ext cx="1206720" cy="570240"/>
            <a:chOff x="1328134" y="3092923"/>
            <a:chExt cx="120672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14:cNvPr>
                <p14:cNvContentPartPr/>
                <p14:nvPr/>
              </p14:nvContentPartPr>
              <p14:xfrm>
                <a:off x="1328134" y="3092923"/>
                <a:ext cx="388440" cy="39600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19494" y="3084283"/>
                  <a:ext cx="4060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14:cNvPr>
                <p14:cNvContentPartPr/>
                <p14:nvPr/>
              </p14:nvContentPartPr>
              <p14:xfrm>
                <a:off x="1870654" y="3179683"/>
                <a:ext cx="183960" cy="34488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62014" y="3170683"/>
                  <a:ext cx="2016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14:cNvPr>
                <p14:cNvContentPartPr/>
                <p14:nvPr/>
              </p14:nvContentPartPr>
              <p14:xfrm>
                <a:off x="1932214" y="3216043"/>
                <a:ext cx="602640" cy="44712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23574" y="3207043"/>
                  <a:ext cx="620280" cy="46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14:cNvPr>
              <p14:cNvContentPartPr/>
              <p14:nvPr/>
            </p14:nvContentPartPr>
            <p14:xfrm>
              <a:off x="5112814" y="664723"/>
              <a:ext cx="112320" cy="5652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04174" y="656083"/>
                <a:ext cx="1299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14:cNvPr>
              <p14:cNvContentPartPr/>
              <p14:nvPr/>
            </p14:nvContentPartPr>
            <p14:xfrm>
              <a:off x="5217574" y="4134763"/>
              <a:ext cx="6120" cy="219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08934" y="4126123"/>
                <a:ext cx="23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14:cNvPr>
              <p14:cNvContentPartPr/>
              <p14:nvPr/>
            </p14:nvContentPartPr>
            <p14:xfrm>
              <a:off x="2531254" y="3970243"/>
              <a:ext cx="459720" cy="174600"/>
            </p14:xfrm>
          </p:contentPart>
        </mc:Choice>
        <mc:Fallback xmlns="">
          <p:pic>
            <p:nvPicPr>
              <p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22254" y="3961243"/>
                <a:ext cx="47736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285305-FFD1-B894-866D-83D6B6FA17B7}"/>
              </a:ext>
            </a:extLst>
          </p:cNvPr>
          <p:cNvGrpSpPr/>
          <p:nvPr/>
        </p:nvGrpSpPr>
        <p:grpSpPr>
          <a:xfrm>
            <a:off x="6408094" y="3871243"/>
            <a:ext cx="89640" cy="29160"/>
            <a:chOff x="6408094" y="3871243"/>
            <a:chExt cx="89640" cy="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14:cNvPr>
                <p14:cNvContentPartPr/>
                <p14:nvPr/>
              </p14:nvContentPartPr>
              <p14:xfrm>
                <a:off x="6408094" y="3898603"/>
                <a:ext cx="2520" cy="180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99454" y="3889603"/>
                  <a:ext cx="20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14:cNvPr>
                <p14:cNvContentPartPr/>
                <p14:nvPr/>
              </p14:nvContentPartPr>
              <p14:xfrm>
                <a:off x="6448054" y="3871243"/>
                <a:ext cx="49680" cy="12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39414" y="3862243"/>
                  <a:ext cx="6732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14:cNvPr>
              <p14:cNvContentPartPr/>
              <p14:nvPr/>
            </p14:nvContentPartPr>
            <p14:xfrm>
              <a:off x="2984494" y="3463723"/>
              <a:ext cx="109440" cy="51120"/>
            </p14:xfrm>
          </p:contentPart>
        </mc:Choice>
        <mc:Fallback xmlns=""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75494" y="3455083"/>
                <a:ext cx="12708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e 87">
            <a:extLst>
              <a:ext uri="{FF2B5EF4-FFF2-40B4-BE49-F238E27FC236}">
                <a16:creationId xmlns:a16="http://schemas.microsoft.com/office/drawing/2014/main" id="{B3ED14C0-3504-C4B2-7D24-FC22CBDDAEE5}"/>
              </a:ext>
            </a:extLst>
          </p:cNvPr>
          <p:cNvGrpSpPr/>
          <p:nvPr/>
        </p:nvGrpSpPr>
        <p:grpSpPr>
          <a:xfrm>
            <a:off x="833494" y="5175883"/>
            <a:ext cx="1530360" cy="1276920"/>
            <a:chOff x="833494" y="5175883"/>
            <a:chExt cx="1530360" cy="12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14:cNvPr>
                <p14:cNvContentPartPr/>
                <p14:nvPr/>
              </p14:nvContentPartPr>
              <p14:xfrm>
                <a:off x="908734" y="5424283"/>
                <a:ext cx="24840" cy="50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0094" y="5415643"/>
                  <a:ext cx="424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14:cNvPr>
                <p14:cNvContentPartPr/>
                <p14:nvPr/>
              </p14:nvContentPartPr>
              <p14:xfrm>
                <a:off x="833494" y="5326363"/>
                <a:ext cx="123480" cy="953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4854" y="5317723"/>
                  <a:ext cx="141120" cy="9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14:cNvPr>
                <p14:cNvContentPartPr/>
                <p14:nvPr/>
              </p14:nvContentPartPr>
              <p14:xfrm>
                <a:off x="923134" y="5175883"/>
                <a:ext cx="1440720" cy="12769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4494" y="5167243"/>
                  <a:ext cx="1458360" cy="12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14:cNvPr>
                <p14:cNvContentPartPr/>
                <p14:nvPr/>
              </p14:nvContentPartPr>
              <p14:xfrm>
                <a:off x="935734" y="5250403"/>
                <a:ext cx="282960" cy="308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6734" y="5241763"/>
                  <a:ext cx="3006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14:cNvPr>
                <p14:cNvContentPartPr/>
                <p14:nvPr/>
              </p14:nvContentPartPr>
              <p14:xfrm>
                <a:off x="1093414" y="5236003"/>
                <a:ext cx="313560" cy="30960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84414" y="5227363"/>
                  <a:ext cx="331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14:cNvPr>
                <p14:cNvContentPartPr/>
                <p14:nvPr/>
              </p14:nvContentPartPr>
              <p14:xfrm>
                <a:off x="1344694" y="5205763"/>
                <a:ext cx="364680" cy="32616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36054" y="5197123"/>
                  <a:ext cx="3823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14:cNvPr>
                <p14:cNvContentPartPr/>
                <p14:nvPr/>
              </p14:nvContentPartPr>
              <p14:xfrm>
                <a:off x="1607134" y="5187763"/>
                <a:ext cx="293400" cy="3427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98494" y="5178763"/>
                  <a:ext cx="311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14:cNvPr>
                <p14:cNvContentPartPr/>
                <p14:nvPr/>
              </p14:nvContentPartPr>
              <p14:xfrm>
                <a:off x="1890454" y="5189923"/>
                <a:ext cx="135720" cy="25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881454" y="5180923"/>
                  <a:ext cx="1533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14:cNvPr>
                <p14:cNvContentPartPr/>
                <p14:nvPr/>
              </p14:nvContentPartPr>
              <p14:xfrm>
                <a:off x="958774" y="5481883"/>
                <a:ext cx="263520" cy="27972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9774" y="5472883"/>
                  <a:ext cx="281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14:cNvPr>
                <p14:cNvContentPartPr/>
                <p14:nvPr/>
              </p14:nvContentPartPr>
              <p14:xfrm>
                <a:off x="1260454" y="5444803"/>
                <a:ext cx="174960" cy="20484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251454" y="5436163"/>
                  <a:ext cx="192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14:cNvPr>
                <p14:cNvContentPartPr/>
                <p14:nvPr/>
              </p14:nvContentPartPr>
              <p14:xfrm>
                <a:off x="1464934" y="5399083"/>
                <a:ext cx="239040" cy="245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455934" y="5390443"/>
                  <a:ext cx="256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14:cNvPr>
                <p14:cNvContentPartPr/>
                <p14:nvPr/>
              </p14:nvContentPartPr>
              <p14:xfrm>
                <a:off x="1724134" y="5476483"/>
                <a:ext cx="58320" cy="756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15134" y="5467843"/>
                  <a:ext cx="759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23ED1226-3EA2-8E24-EC94-D21F77133130}"/>
              </a:ext>
            </a:extLst>
          </p:cNvPr>
          <p:cNvGrpSpPr/>
          <p:nvPr/>
        </p:nvGrpSpPr>
        <p:grpSpPr>
          <a:xfrm>
            <a:off x="3241894" y="5171923"/>
            <a:ext cx="1740600" cy="1271880"/>
            <a:chOff x="3241894" y="5171923"/>
            <a:chExt cx="1740600" cy="12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14:cNvPr>
                <p14:cNvContentPartPr/>
                <p14:nvPr/>
              </p14:nvContentPartPr>
              <p14:xfrm>
                <a:off x="3241894" y="5225923"/>
                <a:ext cx="140760" cy="12078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33254" y="5216923"/>
                  <a:ext cx="158400" cy="12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14:cNvPr>
                <p14:cNvContentPartPr/>
                <p14:nvPr/>
              </p14:nvContentPartPr>
              <p14:xfrm>
                <a:off x="3291934" y="5171923"/>
                <a:ext cx="1604880" cy="127188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82934" y="5163283"/>
                  <a:ext cx="1622520" cy="12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14:cNvPr>
                <p14:cNvContentPartPr/>
                <p14:nvPr/>
              </p14:nvContentPartPr>
              <p14:xfrm>
                <a:off x="3618814" y="5223763"/>
                <a:ext cx="22680" cy="112284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609814" y="5214763"/>
                  <a:ext cx="4032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14:cNvPr>
                <p14:cNvContentPartPr/>
                <p14:nvPr/>
              </p14:nvContentPartPr>
              <p14:xfrm>
                <a:off x="3941014" y="5356963"/>
                <a:ext cx="43920" cy="90144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32374" y="5347963"/>
                  <a:ext cx="61560" cy="9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14:cNvPr>
                <p14:cNvContentPartPr/>
                <p14:nvPr/>
              </p14:nvContentPartPr>
              <p14:xfrm>
                <a:off x="4218574" y="5241763"/>
                <a:ext cx="132480" cy="105084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09574" y="5233123"/>
                  <a:ext cx="150120" cy="10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14:cNvPr>
                <p14:cNvContentPartPr/>
                <p14:nvPr/>
              </p14:nvContentPartPr>
              <p14:xfrm>
                <a:off x="4533574" y="5189563"/>
                <a:ext cx="88920" cy="9979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524574" y="5180563"/>
                  <a:ext cx="106560" cy="10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14:cNvPr>
                <p14:cNvContentPartPr/>
                <p14:nvPr/>
              </p14:nvContentPartPr>
              <p14:xfrm>
                <a:off x="3418294" y="5455963"/>
                <a:ext cx="1377000" cy="83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409294" y="5446963"/>
                  <a:ext cx="1394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14:cNvPr>
                <p14:cNvContentPartPr/>
                <p14:nvPr/>
              </p14:nvContentPartPr>
              <p14:xfrm>
                <a:off x="3415054" y="5630203"/>
                <a:ext cx="1440000" cy="19044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06414" y="5621563"/>
                  <a:ext cx="1457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14:cNvPr>
                <p14:cNvContentPartPr/>
                <p14:nvPr/>
              </p14:nvContentPartPr>
              <p14:xfrm>
                <a:off x="3533134" y="5752243"/>
                <a:ext cx="1275840" cy="267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524494" y="5743603"/>
                  <a:ext cx="1293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14:cNvPr>
                <p14:cNvContentPartPr/>
                <p14:nvPr/>
              </p14:nvContentPartPr>
              <p14:xfrm>
                <a:off x="3453574" y="5961043"/>
                <a:ext cx="1311120" cy="1911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444574" y="5952043"/>
                  <a:ext cx="13287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14:cNvPr>
                <p14:cNvContentPartPr/>
                <p14:nvPr/>
              </p14:nvContentPartPr>
              <p14:xfrm>
                <a:off x="3462934" y="5973643"/>
                <a:ext cx="1519560" cy="28944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53934" y="5965003"/>
                  <a:ext cx="15372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14:cNvPr>
                <p14:cNvContentPartPr/>
                <p14:nvPr/>
              </p14:nvContentPartPr>
              <p14:xfrm>
                <a:off x="3341614" y="5259403"/>
                <a:ext cx="158040" cy="18396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332974" y="5250403"/>
                  <a:ext cx="175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14:cNvPr>
                <p14:cNvContentPartPr/>
                <p14:nvPr/>
              </p14:nvContentPartPr>
              <p14:xfrm>
                <a:off x="3732214" y="5304763"/>
                <a:ext cx="120240" cy="13788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23574" y="5296123"/>
                  <a:ext cx="137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14:cNvPr>
                <p14:cNvContentPartPr/>
                <p14:nvPr/>
              </p14:nvContentPartPr>
              <p14:xfrm>
                <a:off x="4082494" y="5255803"/>
                <a:ext cx="35640" cy="1774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073494" y="5247163"/>
                  <a:ext cx="53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14:cNvPr>
                <p14:cNvContentPartPr/>
                <p14:nvPr/>
              </p14:nvContentPartPr>
              <p14:xfrm>
                <a:off x="4457254" y="5254363"/>
                <a:ext cx="7560" cy="97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448614" y="5245363"/>
                  <a:ext cx="25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14:cNvPr>
                <p14:cNvContentPartPr/>
                <p14:nvPr/>
              </p14:nvContentPartPr>
              <p14:xfrm>
                <a:off x="4432774" y="5284243"/>
                <a:ext cx="65160" cy="15120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424134" y="5275603"/>
                  <a:ext cx="82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14:cNvPr>
                <p14:cNvContentPartPr/>
                <p14:nvPr/>
              </p14:nvContentPartPr>
              <p14:xfrm>
                <a:off x="4640854" y="5283883"/>
                <a:ext cx="55800" cy="11844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631854" y="5274883"/>
                  <a:ext cx="73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14:cNvPr>
                <p14:cNvContentPartPr/>
                <p14:nvPr/>
              </p14:nvContentPartPr>
              <p14:xfrm>
                <a:off x="4361854" y="5495203"/>
                <a:ext cx="168120" cy="12024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353214" y="5486563"/>
                  <a:ext cx="185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14:cNvPr>
                <p14:cNvContentPartPr/>
                <p14:nvPr/>
              </p14:nvContentPartPr>
              <p14:xfrm>
                <a:off x="4625374" y="5571163"/>
                <a:ext cx="119160" cy="63360"/>
              </p14:xfrm>
            </p:contentPart>
          </mc:Choice>
          <mc:Fallback xmlns="">
            <p:pic>
              <p:nvPicPr>
                <p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616374" y="5562523"/>
                  <a:ext cx="136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14:cNvPr>
                <p14:cNvContentPartPr/>
                <p14:nvPr/>
              </p14:nvContentPartPr>
              <p14:xfrm>
                <a:off x="4092934" y="5520763"/>
                <a:ext cx="147960" cy="116280"/>
              </p14:xfrm>
            </p:contentPart>
          </mc:Choice>
          <mc:Fallback xmlns="">
            <p:pic>
              <p:nvPicPr>
                <p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084294" y="5511763"/>
                  <a:ext cx="165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14:cNvPr>
                <p14:cNvContentPartPr/>
                <p14:nvPr/>
              </p14:nvContentPartPr>
              <p14:xfrm>
                <a:off x="3667054" y="5580883"/>
                <a:ext cx="252720" cy="10548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658054" y="5571883"/>
                  <a:ext cx="270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14:cNvPr>
                <p14:cNvContentPartPr/>
                <p14:nvPr/>
              </p14:nvContentPartPr>
              <p14:xfrm>
                <a:off x="3398494" y="5646403"/>
                <a:ext cx="66600" cy="56520"/>
              </p14:xfrm>
            </p:contentPart>
          </mc:Choice>
          <mc:Fallback xmlns=""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389854" y="5637403"/>
                  <a:ext cx="84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14:cNvPr>
                <p14:cNvContentPartPr/>
                <p14:nvPr/>
              </p14:nvContentPartPr>
              <p14:xfrm>
                <a:off x="3385894" y="5879323"/>
                <a:ext cx="191160" cy="59400"/>
              </p14:xfrm>
            </p:contentPart>
          </mc:Choice>
          <mc:Fallback xmlns=""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77254" y="5870683"/>
                  <a:ext cx="20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14:cNvPr>
                <p14:cNvContentPartPr/>
                <p14:nvPr/>
              </p14:nvContentPartPr>
              <p14:xfrm>
                <a:off x="3774694" y="5823883"/>
                <a:ext cx="34200" cy="34560"/>
              </p14:xfrm>
            </p:contentPart>
          </mc:Choice>
          <mc:Fallback xmlns=""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766054" y="5815243"/>
                  <a:ext cx="51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14:cNvPr>
                <p14:cNvContentPartPr/>
                <p14:nvPr/>
              </p14:nvContentPartPr>
              <p14:xfrm>
                <a:off x="4024174" y="5752243"/>
                <a:ext cx="136080" cy="72000"/>
              </p14:xfrm>
            </p:contentPart>
          </mc:Choice>
          <mc:Fallback xmlns=""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015174" y="5743603"/>
                  <a:ext cx="153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14:cNvPr>
                <p14:cNvContentPartPr/>
                <p14:nvPr/>
              </p14:nvContentPartPr>
              <p14:xfrm>
                <a:off x="4338814" y="5703643"/>
                <a:ext cx="153720" cy="75960"/>
              </p14:xfrm>
            </p:contentPart>
          </mc:Choice>
          <mc:Fallback xmlns=""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329814" y="5695003"/>
                  <a:ext cx="171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14:cNvPr>
                <p14:cNvContentPartPr/>
                <p14:nvPr/>
              </p14:nvContentPartPr>
              <p14:xfrm>
                <a:off x="4596934" y="5697523"/>
                <a:ext cx="157320" cy="42840"/>
              </p14:xfrm>
            </p:contentPart>
          </mc:Choice>
          <mc:Fallback xmlns="">
            <p:pic>
              <p:nvPicPr>
                <p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587934" y="5688523"/>
                  <a:ext cx="174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14:cNvPr>
                <p14:cNvContentPartPr/>
                <p14:nvPr/>
              </p14:nvContentPartPr>
              <p14:xfrm>
                <a:off x="4627894" y="5826043"/>
                <a:ext cx="167400" cy="52560"/>
              </p14:xfrm>
            </p:contentPart>
          </mc:Choice>
          <mc:Fallback xmlns="">
            <p:pic>
              <p:nvPicPr>
                <p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619254" y="5817043"/>
                  <a:ext cx="1850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14:cNvPr>
                <p14:cNvContentPartPr/>
                <p14:nvPr/>
              </p14:nvContentPartPr>
              <p14:xfrm>
                <a:off x="4307134" y="5893723"/>
                <a:ext cx="137880" cy="65520"/>
              </p14:xfrm>
            </p:contentPart>
          </mc:Choice>
          <mc:Fallback xmlns="">
            <p:pic>
              <p:nvPicPr>
                <p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98134" y="5885083"/>
                  <a:ext cx="155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14:cNvPr>
                <p14:cNvContentPartPr/>
                <p14:nvPr/>
              </p14:nvContentPartPr>
              <p14:xfrm>
                <a:off x="3978454" y="5954923"/>
                <a:ext cx="192240" cy="29520"/>
              </p14:xfrm>
            </p:contentPart>
          </mc:Choice>
          <mc:Fallback xmlns="">
            <p:pic>
              <p:nvPicPr>
                <p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969814" y="5946283"/>
                  <a:ext cx="209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14:cNvPr>
                <p14:cNvContentPartPr/>
                <p14:nvPr/>
              </p14:nvContentPartPr>
              <p14:xfrm>
                <a:off x="3707014" y="6008923"/>
                <a:ext cx="147600" cy="19080"/>
              </p14:xfrm>
            </p:contentPart>
          </mc:Choice>
          <mc:Fallback xmlns="">
            <p:pic>
              <p:nvPicPr>
                <p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98014" y="5999923"/>
                  <a:ext cx="165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14:cNvPr>
                <p14:cNvContentPartPr/>
                <p14:nvPr/>
              </p14:nvContentPartPr>
              <p14:xfrm>
                <a:off x="3406774" y="6090283"/>
                <a:ext cx="57240" cy="6120"/>
              </p14:xfrm>
            </p:contentPart>
          </mc:Choice>
          <mc:Fallback xmlns="">
            <p:pic>
              <p:nvPicPr>
                <p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398134" y="6081283"/>
                  <a:ext cx="74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14:cNvPr>
                <p14:cNvContentPartPr/>
                <p14:nvPr/>
              </p14:nvContentPartPr>
              <p14:xfrm>
                <a:off x="3406774" y="6193963"/>
                <a:ext cx="64800" cy="30240"/>
              </p14:xfrm>
            </p:contentPart>
          </mc:Choice>
          <mc:Fallback xmlns="">
            <p:pic>
              <p:nvPicPr>
                <p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398134" y="6184963"/>
                  <a:ext cx="82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14:cNvPr>
                <p14:cNvContentPartPr/>
                <p14:nvPr/>
              </p14:nvContentPartPr>
              <p14:xfrm>
                <a:off x="3722854" y="6187843"/>
                <a:ext cx="86040" cy="13320"/>
              </p14:xfrm>
            </p:contentPart>
          </mc:Choice>
          <mc:Fallback xmlns="">
            <p:pic>
              <p:nvPicPr>
                <p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714214" y="6178843"/>
                  <a:ext cx="103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14:cNvPr>
                <p14:cNvContentPartPr/>
                <p14:nvPr/>
              </p14:nvContentPartPr>
              <p14:xfrm>
                <a:off x="4070254" y="6098923"/>
                <a:ext cx="32040" cy="8280"/>
              </p14:xfrm>
            </p:contentPart>
          </mc:Choice>
          <mc:Fallback xmlns="">
            <p:pic>
              <p:nvPicPr>
                <p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061254" y="6090283"/>
                  <a:ext cx="49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14:cNvPr>
                <p14:cNvContentPartPr/>
                <p14:nvPr/>
              </p14:nvContentPartPr>
              <p14:xfrm>
                <a:off x="4327294" y="6053563"/>
                <a:ext cx="61560" cy="3960"/>
              </p14:xfrm>
            </p:contentPart>
          </mc:Choice>
          <mc:Fallback xmlns="">
            <p:pic>
              <p:nvPicPr>
                <p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18654" y="6044563"/>
                  <a:ext cx="79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14:cNvPr>
                <p14:cNvContentPartPr/>
                <p14:nvPr/>
              </p14:nvContentPartPr>
              <p14:xfrm>
                <a:off x="4585414" y="6020443"/>
                <a:ext cx="73440" cy="18000"/>
              </p14:xfrm>
            </p:contentPart>
          </mc:Choice>
          <mc:Fallback xmlns="">
            <p:pic>
              <p:nvPicPr>
                <p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76414" y="6011443"/>
                  <a:ext cx="91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14:cNvPr>
                <p14:cNvContentPartPr/>
                <p14:nvPr/>
              </p14:nvContentPartPr>
              <p14:xfrm>
                <a:off x="4611694" y="6137083"/>
                <a:ext cx="163080" cy="57960"/>
              </p14:xfrm>
            </p:contentPart>
          </mc:Choice>
          <mc:Fallback xmlns="">
            <p:pic>
              <p:nvPicPr>
                <p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03054" y="6128083"/>
                  <a:ext cx="180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14:cNvPr>
                <p14:cNvContentPartPr/>
                <p14:nvPr/>
              </p14:nvContentPartPr>
              <p14:xfrm>
                <a:off x="4334494" y="6191803"/>
                <a:ext cx="120600" cy="38160"/>
              </p14:xfrm>
            </p:contentPart>
          </mc:Choice>
          <mc:Fallback xmlns="">
            <p:pic>
              <p:nvPicPr>
                <p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25854" y="6183163"/>
                  <a:ext cx="138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14:cNvPr>
                <p14:cNvContentPartPr/>
                <p14:nvPr/>
              </p14:nvContentPartPr>
              <p14:xfrm>
                <a:off x="3969814" y="6243283"/>
                <a:ext cx="155880" cy="29880"/>
              </p14:xfrm>
            </p:contentPart>
          </mc:Choice>
          <mc:Fallback xmlns="">
            <p:pic>
              <p:nvPicPr>
                <p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60814" y="6234283"/>
                  <a:ext cx="173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14:cNvPr>
                <p14:cNvContentPartPr/>
                <p14:nvPr/>
              </p14:nvContentPartPr>
              <p14:xfrm>
                <a:off x="3686854" y="6314203"/>
                <a:ext cx="164520" cy="22680"/>
              </p14:xfrm>
            </p:contentPart>
          </mc:Choice>
          <mc:Fallback xmlns="">
            <p:pic>
              <p:nvPicPr>
                <p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77854" y="6305203"/>
                  <a:ext cx="182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14:cNvPr>
                <p14:cNvContentPartPr/>
                <p14:nvPr/>
              </p14:nvContentPartPr>
              <p14:xfrm>
                <a:off x="3442054" y="6315643"/>
                <a:ext cx="116280" cy="35640"/>
              </p14:xfrm>
            </p:contentPart>
          </mc:Choice>
          <mc:Fallback xmlns="">
            <p:pic>
              <p:nvPicPr>
                <p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33414" y="6307003"/>
                  <a:ext cx="133920" cy="5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2272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17612" t="34911" r="62387" b="40779"/>
          <a:stretch/>
        </p:blipFill>
        <p:spPr>
          <a:xfrm>
            <a:off x="968829" y="2514600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7887317" y="3219939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Panda </a:t>
            </a:r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57.7%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7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77615" t="34487" r="2384" b="41203"/>
          <a:stretch/>
        </p:blipFill>
        <p:spPr>
          <a:xfrm>
            <a:off x="925285" y="2492828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8921414" y="3219939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99.3%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AF8927-A00B-4AC3-8B8A-085174188E8E}"/>
              </a:ext>
            </a:extLst>
          </p:cNvPr>
          <p:cNvSpPr txBox="1"/>
          <p:nvPr/>
        </p:nvSpPr>
        <p:spPr>
          <a:xfrm>
            <a:off x="7732820" y="3219938"/>
            <a:ext cx="1111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Gibbon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F3FCBB-8E35-4971-B3AE-5EDAE48F511B}"/>
              </a:ext>
            </a:extLst>
          </p:cNvPr>
          <p:cNvSpPr txBox="1"/>
          <p:nvPr/>
        </p:nvSpPr>
        <p:spPr>
          <a:xfrm>
            <a:off x="3053548" y="6139076"/>
            <a:ext cx="631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Small perturbations</a:t>
            </a:r>
            <a:r>
              <a:rPr lang="fr-FR" dirty="0"/>
              <a:t> </a:t>
            </a:r>
            <a:r>
              <a:rPr lang="fr-FR" sz="2400" dirty="0" err="1">
                <a:solidFill>
                  <a:srgbClr val="C00000"/>
                </a:solidFill>
              </a:rPr>
              <a:t>can</a:t>
            </a:r>
            <a:r>
              <a:rPr lang="fr-FR" sz="2400" dirty="0"/>
              <a:t> lead to </a:t>
            </a:r>
            <a:r>
              <a:rPr lang="fr-FR" sz="2400" dirty="0" err="1"/>
              <a:t>wrong</a:t>
            </a:r>
            <a:r>
              <a:rPr lang="fr-FR" sz="2400" dirty="0"/>
              <a:t> </a:t>
            </a:r>
            <a:r>
              <a:rPr lang="fr-FR" sz="2400" dirty="0" err="1"/>
              <a:t>outcomes</a:t>
            </a:r>
            <a:r>
              <a:rPr lang="fr-FR" sz="2400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2EEBBE0-ED3C-4A20-B992-1E8E1E641B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28694" r="242" b="30889"/>
          <a:stretch/>
        </p:blipFill>
        <p:spPr>
          <a:xfrm>
            <a:off x="501276" y="1908708"/>
            <a:ext cx="9121749" cy="304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6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2081315" y="1549754"/>
            <a:ext cx="7433762" cy="390689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  <a:r>
              <a:rPr lang="fr-FR" sz="4000" dirty="0" err="1"/>
              <a:t>very</a:t>
            </a:r>
            <a:r>
              <a:rPr lang="fr-FR" sz="4000" dirty="0"/>
              <a:t> </a:t>
            </a:r>
            <a:r>
              <a:rPr lang="fr-FR" sz="4000" dirty="0" err="1">
                <a:solidFill>
                  <a:srgbClr val="C00000"/>
                </a:solidFill>
              </a:rPr>
              <a:t>brittle</a:t>
            </a:r>
            <a:r>
              <a:rPr lang="fr-FR" sz="4000" dirty="0"/>
              <a:t>!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983416" y="2581202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Example: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77637B-FF32-94A8-3127-064C8C8481BC}"/>
              </a:ext>
            </a:extLst>
          </p:cNvPr>
          <p:cNvSpPr txBox="1"/>
          <p:nvPr/>
        </p:nvSpPr>
        <p:spPr>
          <a:xfrm>
            <a:off x="2267205" y="5931812"/>
            <a:ext cx="7247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C00000"/>
                </a:solidFill>
              </a:rPr>
              <a:t>Would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you</a:t>
            </a:r>
            <a:r>
              <a:rPr lang="fr-FR" sz="2400" dirty="0">
                <a:solidFill>
                  <a:srgbClr val="C00000"/>
                </a:solidFill>
              </a:rPr>
              <a:t> use </a:t>
            </a:r>
            <a:r>
              <a:rPr lang="fr-FR" sz="2400" dirty="0" err="1">
                <a:solidFill>
                  <a:srgbClr val="C00000"/>
                </a:solidFill>
              </a:rPr>
              <a:t>that</a:t>
            </a:r>
            <a:r>
              <a:rPr lang="fr-FR" sz="2400" dirty="0">
                <a:solidFill>
                  <a:srgbClr val="C00000"/>
                </a:solidFill>
              </a:rPr>
              <a:t> in a </a:t>
            </a:r>
            <a:r>
              <a:rPr lang="fr-FR" sz="2400" dirty="0" err="1">
                <a:solidFill>
                  <a:srgbClr val="C00000"/>
                </a:solidFill>
              </a:rPr>
              <a:t>critical</a:t>
            </a:r>
            <a:r>
              <a:rPr lang="fr-FR" sz="2400" dirty="0">
                <a:solidFill>
                  <a:srgbClr val="C00000"/>
                </a:solidFill>
              </a:rPr>
              <a:t> system (plane…)?</a:t>
            </a:r>
          </a:p>
          <a:p>
            <a:r>
              <a:rPr lang="fr-FR" sz="2400" dirty="0" err="1">
                <a:solidFill>
                  <a:srgbClr val="C00000"/>
                </a:solidFill>
              </a:rPr>
              <a:t>Industrial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partners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we</a:t>
            </a:r>
            <a:r>
              <a:rPr lang="fr-FR" sz="2400" dirty="0">
                <a:solidFill>
                  <a:srgbClr val="C00000"/>
                </a:solidFill>
              </a:rPr>
              <a:t> talk to are </a:t>
            </a:r>
            <a:r>
              <a:rPr lang="fr-FR" sz="2400" dirty="0" err="1">
                <a:solidFill>
                  <a:srgbClr val="C00000"/>
                </a:solidFill>
              </a:rPr>
              <a:t>sceptical</a:t>
            </a:r>
            <a:r>
              <a:rPr lang="fr-FR" sz="2400" dirty="0">
                <a:solidFill>
                  <a:srgbClr val="C00000"/>
                </a:solidFill>
              </a:rPr>
              <a:t>.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20BF6A1-8C4B-82B7-BDC0-19C4A7AB18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97"/>
          <a:stretch/>
        </p:blipFill>
        <p:spPr>
          <a:xfrm>
            <a:off x="9097896" y="4196062"/>
            <a:ext cx="3094104" cy="2661937"/>
          </a:xfrm>
          <a:prstGeom prst="rect">
            <a:avLst/>
          </a:prstGeom>
        </p:spPr>
      </p:pic>
      <p:sp>
        <p:nvSpPr>
          <p:cNvPr id="12" name="TextBox 35">
            <a:extLst>
              <a:ext uri="{FF2B5EF4-FFF2-40B4-BE49-F238E27FC236}">
                <a16:creationId xmlns:a16="http://schemas.microsoft.com/office/drawing/2014/main" id="{9E43CA4C-9600-C5B8-934E-649BB8B57F9D}"/>
              </a:ext>
            </a:extLst>
          </p:cNvPr>
          <p:cNvSpPr txBox="1"/>
          <p:nvPr/>
        </p:nvSpPr>
        <p:spPr>
          <a:xfrm>
            <a:off x="9422868" y="3558368"/>
            <a:ext cx="2597993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Uber Self driving cars</a:t>
            </a:r>
          </a:p>
        </p:txBody>
      </p:sp>
    </p:spTree>
    <p:extLst>
      <p:ext uri="{BB962C8B-B14F-4D97-AF65-F5344CB8AC3E}">
        <p14:creationId xmlns:p14="http://schemas.microsoft.com/office/powerpoint/2010/main" val="30757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4208214" y="2022953"/>
            <a:ext cx="3870631" cy="20342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Robustness</a:t>
            </a:r>
            <a:r>
              <a:rPr lang="fr-FR" sz="4000" dirty="0"/>
              <a:t> Certification: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1181832" y="2578413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(</a:t>
            </a:r>
            <a:r>
              <a:rPr lang="fr-FR" sz="2400" dirty="0" err="1"/>
              <a:t>lack</a:t>
            </a:r>
            <a:r>
              <a:rPr lang="fr-FR" sz="2400" dirty="0"/>
              <a:t> of) </a:t>
            </a:r>
            <a:r>
              <a:rPr lang="fr-FR" sz="2400" dirty="0" err="1"/>
              <a:t>Robustness</a:t>
            </a:r>
            <a:endParaRPr lang="fr-FR" sz="2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79502A-1CE4-989E-7551-D47C6A9AC090}"/>
              </a:ext>
            </a:extLst>
          </p:cNvPr>
          <p:cNvSpPr txBox="1"/>
          <p:nvPr/>
        </p:nvSpPr>
        <p:spPr>
          <a:xfrm>
            <a:off x="2772635" y="4808968"/>
            <a:ext cx="863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Can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certify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a DNN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127995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CEA9C6-78EF-35AD-F84C-1FBF90EDE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3875C9-451B-6C81-7DAE-961FE82E7310}"/>
              </a:ext>
            </a:extLst>
          </p:cNvPr>
          <p:cNvSpPr txBox="1"/>
          <p:nvPr/>
        </p:nvSpPr>
        <p:spPr>
          <a:xfrm>
            <a:off x="610816" y="5012213"/>
            <a:ext cx="11295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Question :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input image I’ </a:t>
            </a:r>
            <a:r>
              <a:rPr lang="fr-FR" dirty="0" err="1"/>
              <a:t>with</a:t>
            </a:r>
            <a:r>
              <a:rPr lang="fr-FR" dirty="0"/>
              <a:t> d(I-I’)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dirty="0"/>
              <a:t> and I’ and I have </a:t>
            </a:r>
            <a:r>
              <a:rPr lang="fr-FR" dirty="0" err="1"/>
              <a:t>different</a:t>
            </a:r>
            <a:r>
              <a:rPr lang="fr-FR" dirty="0"/>
              <a:t> classification.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efficiency</a:t>
            </a:r>
            <a:r>
              <a:rPr lang="fr-FR" dirty="0"/>
              <a:t>, d(.)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L</a:t>
            </a:r>
            <a:r>
              <a:rPr lang="fr-FR" baseline="-25000" dirty="0"/>
              <a:t>∞</a:t>
            </a:r>
            <a:r>
              <a:rPr lang="fr-FR" dirty="0"/>
              <a:t> : all the pixel can change a bit, changes are </a:t>
            </a:r>
            <a:r>
              <a:rPr lang="fr-FR" b="1" dirty="0" err="1"/>
              <a:t>independent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Local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look </a:t>
            </a:r>
            <a:r>
              <a:rPr lang="fr-FR" dirty="0" err="1"/>
              <a:t>around</a:t>
            </a:r>
            <a:r>
              <a:rPr lang="fr-FR" dirty="0"/>
              <a:t> one input image.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3514213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D1BE781-F961-F167-938C-785BEACF9BC3}"/>
              </a:ext>
            </a:extLst>
          </p:cNvPr>
          <p:cNvSpPr txBox="1"/>
          <p:nvPr/>
        </p:nvSpPr>
        <p:spPr>
          <a:xfrm>
            <a:off x="311294" y="3429000"/>
            <a:ext cx="11967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What to do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such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results</a:t>
            </a:r>
            <a:r>
              <a:rPr lang="fr-FR" dirty="0">
                <a:solidFill>
                  <a:schemeClr val="accent1"/>
                </a:solidFill>
              </a:rPr>
              <a:t>?</a:t>
            </a:r>
          </a:p>
          <a:p>
            <a:r>
              <a:rPr lang="fr-FR" dirty="0">
                <a:solidFill>
                  <a:schemeClr val="accent1"/>
                </a:solidFill>
              </a:rPr>
              <a:t>	Offline</a:t>
            </a:r>
            <a:r>
              <a:rPr lang="fr-FR" dirty="0"/>
              <a:t> certification/</a:t>
            </a:r>
            <a:r>
              <a:rPr lang="fr-FR" dirty="0" err="1"/>
              <a:t>attack</a:t>
            </a:r>
            <a:r>
              <a:rPr lang="fr-FR" dirty="0"/>
              <a:t> on 1000 images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sufficient</a:t>
            </a:r>
            <a:r>
              <a:rPr lang="fr-FR" dirty="0"/>
              <a:t>:</a:t>
            </a:r>
          </a:p>
          <a:p>
            <a:endParaRPr lang="fr-FR" dirty="0"/>
          </a:p>
          <a:p>
            <a:r>
              <a:rPr lang="fr-FR" dirty="0"/>
              <a:t>Every network have 8%-18% of images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attack</a:t>
            </a:r>
            <a:r>
              <a:rPr lang="fr-FR" dirty="0"/>
              <a:t> or </a:t>
            </a:r>
            <a:r>
              <a:rPr lang="fr-FR" dirty="0" err="1"/>
              <a:t>simply</a:t>
            </a:r>
            <a:r>
              <a:rPr lang="fr-FR" dirty="0"/>
              <a:t> wrong </a:t>
            </a:r>
            <a:r>
              <a:rPr lang="fr-FR" dirty="0" err="1"/>
              <a:t>outcome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Between</a:t>
            </a:r>
            <a:r>
              <a:rPr lang="fr-FR" dirty="0"/>
              <a:t> 65% to 81% of images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certified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(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,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PRIMA and Beta CROWN).</a:t>
            </a:r>
          </a:p>
          <a:p>
            <a:endParaRPr lang="fr-FR" dirty="0"/>
          </a:p>
          <a:p>
            <a:r>
              <a:rPr lang="fr-FR" dirty="0"/>
              <a:t>No Networks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 on all images.</a:t>
            </a:r>
          </a:p>
          <a:p>
            <a:endParaRPr lang="fr-FR" dirty="0"/>
          </a:p>
          <a:p>
            <a:r>
              <a:rPr lang="fr-FR" dirty="0"/>
              <a:t>Even if </a:t>
            </a:r>
            <a:r>
              <a:rPr lang="fr-FR" dirty="0" err="1"/>
              <a:t>robust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tested</a:t>
            </a:r>
            <a:r>
              <a:rPr lang="fr-FR" dirty="0"/>
              <a:t> 1000 images,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generalize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	Online certification</a:t>
            </a:r>
            <a:r>
              <a:rPr lang="fr-FR" dirty="0"/>
              <a:t>: not fast enough for certification, </a:t>
            </a:r>
            <a:r>
              <a:rPr lang="fr-FR" dirty="0" err="1"/>
              <a:t>delay</a:t>
            </a:r>
            <a:r>
              <a:rPr lang="fr-FR" dirty="0"/>
              <a:t> &gt; seconds (</a:t>
            </a:r>
            <a:r>
              <a:rPr lang="fr-FR" dirty="0" err="1"/>
              <a:t>problem</a:t>
            </a:r>
            <a:r>
              <a:rPr lang="fr-FR" dirty="0"/>
              <a:t> w/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stream</a:t>
            </a:r>
            <a:r>
              <a:rPr lang="fr-FR" dirty="0"/>
              <a:t>, &lt;1sec </a:t>
            </a:r>
            <a:r>
              <a:rPr lang="fr-FR" dirty="0" err="1"/>
              <a:t>decision</a:t>
            </a:r>
            <a:r>
              <a:rPr lang="fr-FR" dirty="0"/>
              <a:t>…).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74DBFB-CA3D-6B03-47EA-4DC701D52FD9}"/>
              </a:ext>
            </a:extLst>
          </p:cNvPr>
          <p:cNvSpPr txBox="1"/>
          <p:nvPr/>
        </p:nvSpPr>
        <p:spPr>
          <a:xfrm>
            <a:off x="5482689" y="5573082"/>
            <a:ext cx="75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Need </a:t>
            </a:r>
            <a:r>
              <a:rPr lang="fr-FR" dirty="0" err="1">
                <a:solidFill>
                  <a:srgbClr val="FF0000"/>
                </a:solidFill>
              </a:rPr>
              <a:t>special</a:t>
            </a:r>
            <a:r>
              <a:rPr lang="fr-FR" dirty="0">
                <a:solidFill>
                  <a:srgbClr val="FF0000"/>
                </a:solidFill>
              </a:rPr>
              <a:t> training</a:t>
            </a:r>
            <a:r>
              <a:rPr lang="fr-FR" dirty="0"/>
              <a:t> or a </a:t>
            </a:r>
            <a:r>
              <a:rPr lang="fr-FR" b="1" dirty="0"/>
              <a:t>Global</a:t>
            </a:r>
            <a:r>
              <a:rPr lang="fr-FR" dirty="0"/>
              <a:t> notion (for all images)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530DCB51-AFDA-6D1B-BD3D-46923C0E2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469" b="37206"/>
          <a:stretch/>
        </p:blipFill>
        <p:spPr>
          <a:xfrm>
            <a:off x="269840" y="816203"/>
            <a:ext cx="10425698" cy="2404541"/>
          </a:xfrm>
          <a:prstGeom prst="rect">
            <a:avLst/>
          </a:prstGeom>
        </p:spPr>
      </p:pic>
      <p:grpSp>
        <p:nvGrpSpPr>
          <p:cNvPr id="69" name="Groupe 68">
            <a:extLst>
              <a:ext uri="{FF2B5EF4-FFF2-40B4-BE49-F238E27FC236}">
                <a16:creationId xmlns:a16="http://schemas.microsoft.com/office/drawing/2014/main" id="{CF70C314-9F7F-73B6-E28E-95E3FE3CE8E1}"/>
              </a:ext>
            </a:extLst>
          </p:cNvPr>
          <p:cNvGrpSpPr/>
          <p:nvPr/>
        </p:nvGrpSpPr>
        <p:grpSpPr>
          <a:xfrm>
            <a:off x="3639694" y="2986363"/>
            <a:ext cx="429120" cy="304560"/>
            <a:chOff x="3639694" y="2986363"/>
            <a:chExt cx="42912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14:cNvPr>
                <p14:cNvContentPartPr/>
                <p14:nvPr/>
              </p14:nvContentPartPr>
              <p14:xfrm>
                <a:off x="3639694" y="3022363"/>
                <a:ext cx="181440" cy="2163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31054" y="3013363"/>
                  <a:ext cx="199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14:cNvPr>
                <p14:cNvContentPartPr/>
                <p14:nvPr/>
              </p14:nvContentPartPr>
              <p14:xfrm>
                <a:off x="3862174" y="2986363"/>
                <a:ext cx="92880" cy="236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53174" y="2977723"/>
                  <a:ext cx="1105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14:cNvPr>
                <p14:cNvContentPartPr/>
                <p14:nvPr/>
              </p14:nvContentPartPr>
              <p14:xfrm>
                <a:off x="3778654" y="2987803"/>
                <a:ext cx="73080" cy="11592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69654" y="2979163"/>
                  <a:ext cx="90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14:cNvPr>
                <p14:cNvContentPartPr/>
                <p14:nvPr/>
              </p14:nvContentPartPr>
              <p14:xfrm>
                <a:off x="3957934" y="3170683"/>
                <a:ext cx="110880" cy="120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49294" y="3162043"/>
                  <a:ext cx="12852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7E9B0F93-4625-BA1D-A9DC-0B7B670B3BE2}"/>
              </a:ext>
            </a:extLst>
          </p:cNvPr>
          <p:cNvGrpSpPr/>
          <p:nvPr/>
        </p:nvGrpSpPr>
        <p:grpSpPr>
          <a:xfrm>
            <a:off x="3500734" y="3418003"/>
            <a:ext cx="743760" cy="279720"/>
            <a:chOff x="3500734" y="3418003"/>
            <a:chExt cx="74376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14:cNvPr>
                <p14:cNvContentPartPr/>
                <p14:nvPr/>
              </p14:nvContentPartPr>
              <p14:xfrm>
                <a:off x="3530254" y="3545803"/>
                <a:ext cx="34200" cy="8316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21254" y="3536803"/>
                  <a:ext cx="51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14:cNvPr>
                <p14:cNvContentPartPr/>
                <p14:nvPr/>
              </p14:nvContentPartPr>
              <p14:xfrm>
                <a:off x="3500734" y="3418003"/>
                <a:ext cx="45360" cy="7380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91734" y="3409363"/>
                  <a:ext cx="63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14:cNvPr>
                <p14:cNvContentPartPr/>
                <p14:nvPr/>
              </p14:nvContentPartPr>
              <p14:xfrm>
                <a:off x="3688654" y="3523483"/>
                <a:ext cx="115920" cy="1044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80014" y="3514483"/>
                  <a:ext cx="133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14:cNvPr>
                <p14:cNvContentPartPr/>
                <p14:nvPr/>
              </p14:nvContentPartPr>
              <p14:xfrm>
                <a:off x="3861094" y="3562363"/>
                <a:ext cx="66960" cy="89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52094" y="3553723"/>
                  <a:ext cx="84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14:cNvPr>
                <p14:cNvContentPartPr/>
                <p14:nvPr/>
              </p14:nvContentPartPr>
              <p14:xfrm>
                <a:off x="3972694" y="3569563"/>
                <a:ext cx="52200" cy="5976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63694" y="3560563"/>
                  <a:ext cx="69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14:cNvPr>
                <p14:cNvContentPartPr/>
                <p14:nvPr/>
              </p14:nvContentPartPr>
              <p14:xfrm>
                <a:off x="4052974" y="3578203"/>
                <a:ext cx="191520" cy="119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44334" y="3569563"/>
                  <a:ext cx="209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14:cNvPr>
                <p14:cNvContentPartPr/>
                <p14:nvPr/>
              </p14:nvContentPartPr>
              <p14:xfrm>
                <a:off x="3829414" y="3563083"/>
                <a:ext cx="86760" cy="925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20774" y="3554083"/>
                  <a:ext cx="1044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A64F134-BC2C-7ABC-A2CB-CCD26C6FE505}"/>
              </a:ext>
            </a:extLst>
          </p:cNvPr>
          <p:cNvGrpSpPr/>
          <p:nvPr/>
        </p:nvGrpSpPr>
        <p:grpSpPr>
          <a:xfrm>
            <a:off x="3569494" y="2442763"/>
            <a:ext cx="551520" cy="212400"/>
            <a:chOff x="3569494" y="2442763"/>
            <a:chExt cx="55152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14:cNvPr>
                <p14:cNvContentPartPr/>
                <p14:nvPr/>
              </p14:nvContentPartPr>
              <p14:xfrm>
                <a:off x="3569494" y="2551123"/>
                <a:ext cx="23040" cy="3420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60854" y="2542123"/>
                  <a:ext cx="40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14:cNvPr>
                <p14:cNvContentPartPr/>
                <p14:nvPr/>
              </p14:nvContentPartPr>
              <p14:xfrm>
                <a:off x="3571654" y="2442763"/>
                <a:ext cx="34200" cy="432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63014" y="2434123"/>
                  <a:ext cx="51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14:cNvPr>
                <p14:cNvContentPartPr/>
                <p14:nvPr/>
              </p14:nvContentPartPr>
              <p14:xfrm>
                <a:off x="3663814" y="2527723"/>
                <a:ext cx="69120" cy="10656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55174" y="2519083"/>
                  <a:ext cx="86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14:cNvPr>
                <p14:cNvContentPartPr/>
                <p14:nvPr/>
              </p14:nvContentPartPr>
              <p14:xfrm>
                <a:off x="3784054" y="2524123"/>
                <a:ext cx="92880" cy="954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75414" y="2515123"/>
                  <a:ext cx="110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14:cNvPr>
                <p14:cNvContentPartPr/>
                <p14:nvPr/>
              </p14:nvContentPartPr>
              <p14:xfrm>
                <a:off x="3871894" y="2536723"/>
                <a:ext cx="79920" cy="7920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63254" y="2527723"/>
                  <a:ext cx="97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14:cNvPr>
                <p14:cNvContentPartPr/>
                <p14:nvPr/>
              </p14:nvContentPartPr>
              <p14:xfrm>
                <a:off x="3962614" y="2557963"/>
                <a:ext cx="158400" cy="9720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53614" y="2549323"/>
                  <a:ext cx="17604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FF95AC32-9E82-21D7-608E-62C8AABBF6DA}"/>
              </a:ext>
            </a:extLst>
          </p:cNvPr>
          <p:cNvGrpSpPr/>
          <p:nvPr/>
        </p:nvGrpSpPr>
        <p:grpSpPr>
          <a:xfrm>
            <a:off x="3600094" y="2086723"/>
            <a:ext cx="484920" cy="264600"/>
            <a:chOff x="3600094" y="2086723"/>
            <a:chExt cx="48492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14:cNvPr>
                <p14:cNvContentPartPr/>
                <p14:nvPr/>
              </p14:nvContentPartPr>
              <p14:xfrm>
                <a:off x="3630694" y="2123803"/>
                <a:ext cx="38880" cy="3420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21694" y="2114803"/>
                  <a:ext cx="56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14:cNvPr>
                <p14:cNvContentPartPr/>
                <p14:nvPr/>
              </p14:nvContentPartPr>
              <p14:xfrm>
                <a:off x="3600094" y="2145763"/>
                <a:ext cx="92160" cy="1872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1454" y="2137123"/>
                  <a:ext cx="109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14:cNvPr>
                <p14:cNvContentPartPr/>
                <p14:nvPr/>
              </p14:nvContentPartPr>
              <p14:xfrm>
                <a:off x="3742654" y="2314243"/>
                <a:ext cx="28440" cy="370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34014" y="2305603"/>
                  <a:ext cx="46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14:cNvPr>
                <p14:cNvContentPartPr/>
                <p14:nvPr/>
              </p14:nvContentPartPr>
              <p14:xfrm>
                <a:off x="3767494" y="2134243"/>
                <a:ext cx="96120" cy="19188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58494" y="2125603"/>
                  <a:ext cx="113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14:cNvPr>
                <p14:cNvContentPartPr/>
                <p14:nvPr/>
              </p14:nvContentPartPr>
              <p14:xfrm>
                <a:off x="3901054" y="2125243"/>
                <a:ext cx="89280" cy="16560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92414" y="2116243"/>
                  <a:ext cx="106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14:cNvPr>
                <p14:cNvContentPartPr/>
                <p14:nvPr/>
              </p14:nvContentPartPr>
              <p14:xfrm>
                <a:off x="3882694" y="2086723"/>
                <a:ext cx="23040" cy="6012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873694" y="2078083"/>
                  <a:ext cx="40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14:cNvPr>
                <p14:cNvContentPartPr/>
                <p14:nvPr/>
              </p14:nvContentPartPr>
              <p14:xfrm>
                <a:off x="4025614" y="2270683"/>
                <a:ext cx="59400" cy="6156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16974" y="2262043"/>
                  <a:ext cx="770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14:cNvPr>
                <p14:cNvContentPartPr/>
                <p14:nvPr/>
              </p14:nvContentPartPr>
              <p14:xfrm>
                <a:off x="3733654" y="2150083"/>
                <a:ext cx="123120" cy="16992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25014" y="2141083"/>
                  <a:ext cx="140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14:cNvPr>
                <p14:cNvContentPartPr/>
                <p14:nvPr/>
              </p14:nvContentPartPr>
              <p14:xfrm>
                <a:off x="3706294" y="2322883"/>
                <a:ext cx="16920" cy="24120"/>
              </p14:xfrm>
            </p:contentPart>
          </mc:Choice>
          <mc:Fallback xmlns=""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697654" y="2314243"/>
                  <a:ext cx="3456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14:cNvPr>
              <p14:cNvContentPartPr/>
              <p14:nvPr/>
            </p14:nvContentPartPr>
            <p14:xfrm>
              <a:off x="4123894" y="2870803"/>
              <a:ext cx="640080" cy="406800"/>
            </p14:xfrm>
          </p:contentPart>
        </mc:Choice>
        <mc:Fallback xmlns="">
          <p:pic>
            <p:nvPicPr>
              <p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14894" y="2861803"/>
                <a:ext cx="657720" cy="42444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ZoneTexte 96">
            <a:extLst>
              <a:ext uri="{FF2B5EF4-FFF2-40B4-BE49-F238E27FC236}">
                <a16:creationId xmlns:a16="http://schemas.microsoft.com/office/drawing/2014/main" id="{37086C5B-043F-685C-D674-CCBC465D5712}"/>
              </a:ext>
            </a:extLst>
          </p:cNvPr>
          <p:cNvSpPr txBox="1"/>
          <p:nvPr/>
        </p:nvSpPr>
        <p:spPr>
          <a:xfrm>
            <a:off x="10761058" y="915586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8628E943-B8DA-8E36-55CF-94BB027C518C}"/>
              </a:ext>
            </a:extLst>
          </p:cNvPr>
          <p:cNvSpPr txBox="1"/>
          <p:nvPr/>
        </p:nvSpPr>
        <p:spPr>
          <a:xfrm>
            <a:off x="10908658" y="1725699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14:cNvPr>
              <p14:cNvContentPartPr/>
              <p14:nvPr/>
            </p14:nvContentPartPr>
            <p14:xfrm>
              <a:off x="4420174" y="909163"/>
              <a:ext cx="362880" cy="415800"/>
            </p14:xfrm>
          </p:contentPart>
        </mc:Choice>
        <mc:Fallback xmlns="">
          <p:pic>
            <p:nvPicPr>
              <p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411534" y="900523"/>
                <a:ext cx="380520" cy="4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0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Robustness-aware Training ? 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0D9592-4730-759B-4DDF-B642EB54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5" y="944443"/>
            <a:ext cx="10274828" cy="3829247"/>
          </a:xfrm>
          <a:prstGeom prst="rect">
            <a:avLst/>
          </a:prstGeom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54BF21-DBED-212D-A162-AAE175105618}"/>
              </a:ext>
            </a:extLst>
          </p:cNvPr>
          <p:cNvGrpSpPr/>
          <p:nvPr/>
        </p:nvGrpSpPr>
        <p:grpSpPr>
          <a:xfrm>
            <a:off x="1343783" y="1537068"/>
            <a:ext cx="411120" cy="250920"/>
            <a:chOff x="1951294" y="1944163"/>
            <a:chExt cx="41112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14:cNvPr>
                <p14:cNvContentPartPr/>
                <p14:nvPr/>
              </p14:nvContentPartPr>
              <p14:xfrm>
                <a:off x="2008174" y="2020123"/>
                <a:ext cx="28800" cy="1371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99174" y="2011483"/>
                  <a:ext cx="46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14:cNvPr>
                <p14:cNvContentPartPr/>
                <p14:nvPr/>
              </p14:nvContentPartPr>
              <p14:xfrm>
                <a:off x="1951294" y="1944163"/>
                <a:ext cx="191880" cy="25092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42654" y="1935523"/>
                  <a:ext cx="2095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14:cNvPr>
                <p14:cNvContentPartPr/>
                <p14:nvPr/>
              </p14:nvContentPartPr>
              <p14:xfrm>
                <a:off x="2261974" y="1989883"/>
                <a:ext cx="24120" cy="188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53334" y="1980883"/>
                  <a:ext cx="41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14:cNvPr>
                <p14:cNvContentPartPr/>
                <p14:nvPr/>
              </p14:nvContentPartPr>
              <p14:xfrm>
                <a:off x="2133094" y="1949563"/>
                <a:ext cx="229320" cy="698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4094" y="1940923"/>
                  <a:ext cx="2469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0E5104BD-9C9B-B52A-499F-3C9294A30B10}"/>
              </a:ext>
            </a:extLst>
          </p:cNvPr>
          <p:cNvGrpSpPr/>
          <p:nvPr/>
        </p:nvGrpSpPr>
        <p:grpSpPr>
          <a:xfrm>
            <a:off x="3274103" y="1460748"/>
            <a:ext cx="419400" cy="356760"/>
            <a:chOff x="3881614" y="1867843"/>
            <a:chExt cx="41940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14:cNvPr>
                <p14:cNvContentPartPr/>
                <p14:nvPr/>
              </p14:nvContentPartPr>
              <p14:xfrm>
                <a:off x="3881614" y="1938763"/>
                <a:ext cx="157680" cy="2858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72974" y="1929763"/>
                  <a:ext cx="1753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14:cNvPr>
                <p14:cNvContentPartPr/>
                <p14:nvPr/>
              </p14:nvContentPartPr>
              <p14:xfrm>
                <a:off x="4086454" y="1896643"/>
                <a:ext cx="64800" cy="536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77454" y="1887643"/>
                  <a:ext cx="82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14:cNvPr>
                <p14:cNvContentPartPr/>
                <p14:nvPr/>
              </p14:nvContentPartPr>
              <p14:xfrm>
                <a:off x="4062694" y="1916803"/>
                <a:ext cx="108360" cy="24696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53694" y="1907803"/>
                  <a:ext cx="1260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14:cNvPr>
                <p14:cNvContentPartPr/>
                <p14:nvPr/>
              </p14:nvContentPartPr>
              <p14:xfrm>
                <a:off x="4293094" y="1867843"/>
                <a:ext cx="7920" cy="2973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84454" y="1859203"/>
                  <a:ext cx="25560" cy="31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14:cNvPr>
              <p14:cNvContentPartPr/>
              <p14:nvPr/>
            </p14:nvContentPartPr>
            <p14:xfrm>
              <a:off x="10772902" y="6317139"/>
              <a:ext cx="7560" cy="2880"/>
            </p14:xfrm>
          </p:contentPart>
        </mc:Choice>
        <mc:Fallback xmlns="">
          <p:pic>
            <p:nvPicPr>
              <p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64262" y="6308499"/>
                <a:ext cx="252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14:cNvPr>
              <p14:cNvContentPartPr/>
              <p14:nvPr/>
            </p14:nvContentPartPr>
            <p14:xfrm>
              <a:off x="2098703" y="3306468"/>
              <a:ext cx="1065600" cy="16542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90063" y="3297828"/>
                <a:ext cx="1083240" cy="16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14:cNvPr>
              <p14:cNvContentPartPr/>
              <p14:nvPr/>
            </p14:nvContentPartPr>
            <p14:xfrm>
              <a:off x="1058303" y="3265428"/>
              <a:ext cx="3960" cy="18000"/>
            </p14:xfrm>
          </p:contentPart>
        </mc:Choice>
        <mc:Fallback xmlns=""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9663" y="3256788"/>
                <a:ext cx="21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14:cNvPr>
              <p14:cNvContentPartPr/>
              <p14:nvPr/>
            </p14:nvContentPartPr>
            <p14:xfrm>
              <a:off x="1039943" y="3204948"/>
              <a:ext cx="90720" cy="263520"/>
            </p14:xfrm>
          </p:contentPart>
        </mc:Choice>
        <mc:Fallback xmlns=""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0943" y="3195948"/>
                <a:ext cx="1083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14:cNvPr>
              <p14:cNvContentPartPr/>
              <p14:nvPr/>
            </p14:nvContentPartPr>
            <p14:xfrm>
              <a:off x="1090703" y="3480708"/>
              <a:ext cx="73080" cy="35640"/>
            </p14:xfrm>
          </p:contentPart>
        </mc:Choice>
        <mc:Fallback xmlns=""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81703" y="3471708"/>
                <a:ext cx="907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14:cNvPr>
              <p14:cNvContentPartPr/>
              <p14:nvPr/>
            </p14:nvContentPartPr>
            <p14:xfrm>
              <a:off x="220943" y="3168948"/>
              <a:ext cx="158400" cy="232200"/>
            </p14:xfrm>
          </p:contentPart>
        </mc:Choice>
        <mc:Fallback xmlns=""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1943" y="3159948"/>
                <a:ext cx="1760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14:cNvPr>
              <p14:cNvContentPartPr/>
              <p14:nvPr/>
            </p14:nvContentPartPr>
            <p14:xfrm>
              <a:off x="404903" y="3235188"/>
              <a:ext cx="55800" cy="136080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6263" y="3226548"/>
                <a:ext cx="734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14:cNvPr>
              <p14:cNvContentPartPr/>
              <p14:nvPr/>
            </p14:nvContentPartPr>
            <p14:xfrm>
              <a:off x="510383" y="3261468"/>
              <a:ext cx="154800" cy="291240"/>
            </p14:xfrm>
          </p:contentPart>
        </mc:Choice>
        <mc:Fallback xmlns=""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1743" y="3252468"/>
                <a:ext cx="1724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14:cNvPr>
              <p14:cNvContentPartPr/>
              <p14:nvPr/>
            </p14:nvContentPartPr>
            <p14:xfrm>
              <a:off x="663743" y="3272268"/>
              <a:ext cx="126000" cy="236160"/>
            </p14:xfrm>
          </p:contentPart>
        </mc:Choice>
        <mc:Fallback xmlns=""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4743" y="3263268"/>
                <a:ext cx="1436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14:cNvPr>
              <p14:cNvContentPartPr/>
              <p14:nvPr/>
            </p14:nvContentPartPr>
            <p14:xfrm>
              <a:off x="756263" y="3209628"/>
              <a:ext cx="158400" cy="122400"/>
            </p14:xfrm>
          </p:contentPart>
        </mc:Choice>
        <mc:Fallback xmlns="">
          <p:pic>
            <p:nvPicPr>
              <p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47623" y="3200628"/>
                <a:ext cx="176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14:cNvPr>
              <p14:cNvContentPartPr/>
              <p14:nvPr/>
            </p14:nvContentPartPr>
            <p14:xfrm>
              <a:off x="3690623" y="3181188"/>
              <a:ext cx="68400" cy="28980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681983" y="3172548"/>
                <a:ext cx="860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14:cNvPr>
              <p14:cNvContentPartPr/>
              <p14:nvPr/>
            </p14:nvContentPartPr>
            <p14:xfrm>
              <a:off x="3668303" y="3451548"/>
              <a:ext cx="57960" cy="64800"/>
            </p14:xfrm>
          </p:contentPart>
        </mc:Choice>
        <mc:Fallback xmlns=""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659663" y="3442908"/>
                <a:ext cx="756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14:cNvPr>
              <p14:cNvContentPartPr/>
              <p14:nvPr/>
            </p14:nvContentPartPr>
            <p14:xfrm>
              <a:off x="3807263" y="3035748"/>
              <a:ext cx="170640" cy="213120"/>
            </p14:xfrm>
          </p:contentPart>
        </mc:Choice>
        <mc:Fallback xmlns=""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98623" y="3027108"/>
                <a:ext cx="1882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14:cNvPr>
              <p14:cNvContentPartPr/>
              <p14:nvPr/>
            </p14:nvContentPartPr>
            <p14:xfrm>
              <a:off x="4004903" y="3146988"/>
              <a:ext cx="97560" cy="110520"/>
            </p14:xfrm>
          </p:contentPart>
        </mc:Choice>
        <mc:Fallback xmlns=""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995903" y="3138348"/>
                <a:ext cx="1152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14:cNvPr>
              <p14:cNvContentPartPr/>
              <p14:nvPr/>
            </p14:nvContentPartPr>
            <p14:xfrm>
              <a:off x="3868103" y="3289188"/>
              <a:ext cx="52560" cy="34920"/>
            </p14:xfrm>
          </p:contentPart>
        </mc:Choice>
        <mc:Fallback xmlns=""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59103" y="3280548"/>
                <a:ext cx="70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14:cNvPr>
              <p14:cNvContentPartPr/>
              <p14:nvPr/>
            </p14:nvContentPartPr>
            <p14:xfrm>
              <a:off x="3735623" y="3546948"/>
              <a:ext cx="102960" cy="55800"/>
            </p14:xfrm>
          </p:contentPart>
        </mc:Choice>
        <mc:Fallback xmlns=""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26623" y="3537948"/>
                <a:ext cx="1206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14:cNvPr>
              <p14:cNvContentPartPr/>
              <p14:nvPr/>
            </p14:nvContentPartPr>
            <p14:xfrm>
              <a:off x="3842543" y="3544428"/>
              <a:ext cx="42480" cy="47160"/>
            </p14:xfrm>
          </p:contentPart>
        </mc:Choice>
        <mc:Fallback xmlns="">
          <p:pic>
            <p:nvPicPr>
              <p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833903" y="3535428"/>
                <a:ext cx="601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14:cNvPr>
              <p14:cNvContentPartPr/>
              <p14:nvPr/>
            </p14:nvContentPartPr>
            <p14:xfrm>
              <a:off x="3930383" y="3548028"/>
              <a:ext cx="57960" cy="60840"/>
            </p14:xfrm>
          </p:contentPart>
        </mc:Choice>
        <mc:Fallback xmlns="">
          <p:pic>
            <p:nvPicPr>
              <p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21383" y="3539028"/>
                <a:ext cx="756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14:cNvPr>
              <p14:cNvContentPartPr/>
              <p14:nvPr/>
            </p14:nvContentPartPr>
            <p14:xfrm>
              <a:off x="4087703" y="3540828"/>
              <a:ext cx="6120" cy="6480"/>
            </p14:xfrm>
          </p:contentPart>
        </mc:Choice>
        <mc:Fallback xmlns=""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079063" y="3531828"/>
                <a:ext cx="237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14:cNvPr>
              <p14:cNvContentPartPr/>
              <p14:nvPr/>
            </p14:nvContentPartPr>
            <p14:xfrm>
              <a:off x="3863063" y="3301068"/>
              <a:ext cx="82440" cy="33120"/>
            </p14:xfrm>
          </p:contentPart>
        </mc:Choice>
        <mc:Fallback xmlns="">
          <p:pic>
            <p:nvPicPr>
              <p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854423" y="3292068"/>
                <a:ext cx="1000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14:cNvPr>
              <p14:cNvContentPartPr/>
              <p14:nvPr/>
            </p14:nvContentPartPr>
            <p14:xfrm>
              <a:off x="3851183" y="3333108"/>
              <a:ext cx="103680" cy="168840"/>
            </p14:xfrm>
          </p:contentPart>
        </mc:Choice>
        <mc:Fallback xmlns="">
          <p:pic>
            <p:nvPicPr>
              <p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842543" y="3324108"/>
                <a:ext cx="1213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14:cNvPr>
              <p14:cNvContentPartPr/>
              <p14:nvPr/>
            </p14:nvContentPartPr>
            <p14:xfrm>
              <a:off x="4004183" y="3299628"/>
              <a:ext cx="99000" cy="17604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95543" y="3290988"/>
                <a:ext cx="1166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14:cNvPr>
              <p14:cNvContentPartPr/>
              <p14:nvPr/>
            </p14:nvContentPartPr>
            <p14:xfrm>
              <a:off x="3953063" y="3260748"/>
              <a:ext cx="122760" cy="831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944063" y="3252108"/>
                <a:ext cx="1404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14:cNvPr>
              <p14:cNvContentPartPr/>
              <p14:nvPr/>
            </p14:nvContentPartPr>
            <p14:xfrm>
              <a:off x="4098143" y="3361908"/>
              <a:ext cx="84600" cy="55080"/>
            </p14:xfrm>
          </p:contentPart>
        </mc:Choice>
        <mc:Fallback xmlns="">
          <p:pic>
            <p:nvPicPr>
              <p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089503" y="3352908"/>
                <a:ext cx="1022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14:cNvPr>
              <p14:cNvContentPartPr/>
              <p14:nvPr/>
            </p14:nvContentPartPr>
            <p14:xfrm>
              <a:off x="3703223" y="3922068"/>
              <a:ext cx="107280" cy="200520"/>
            </p14:xfrm>
          </p:contentPart>
        </mc:Choice>
        <mc:Fallback xmlns=""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694223" y="3913068"/>
                <a:ext cx="1249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14:cNvPr>
              <p14:cNvContentPartPr/>
              <p14:nvPr/>
            </p14:nvContentPartPr>
            <p14:xfrm>
              <a:off x="3886463" y="3912348"/>
              <a:ext cx="73080" cy="140400"/>
            </p14:xfrm>
          </p:contentPart>
        </mc:Choice>
        <mc:Fallback xmlns="">
          <p:pic>
            <p:nvPicPr>
              <p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877823" y="3903708"/>
                <a:ext cx="907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14:cNvPr>
              <p14:cNvContentPartPr/>
              <p14:nvPr/>
            </p14:nvContentPartPr>
            <p14:xfrm>
              <a:off x="3887543" y="3997308"/>
              <a:ext cx="142200" cy="25920"/>
            </p14:xfrm>
          </p:contentPart>
        </mc:Choice>
        <mc:Fallback xmlns="">
          <p:pic>
            <p:nvPicPr>
              <p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878903" y="3988308"/>
                <a:ext cx="1598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14:cNvPr>
              <p14:cNvContentPartPr/>
              <p14:nvPr/>
            </p14:nvContentPartPr>
            <p14:xfrm>
              <a:off x="4030463" y="3907668"/>
              <a:ext cx="110520" cy="133200"/>
            </p14:xfrm>
          </p:contentPart>
        </mc:Choice>
        <mc:Fallback xmlns="">
          <p:pic>
            <p:nvPicPr>
              <p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021823" y="3898668"/>
                <a:ext cx="128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14:cNvPr>
              <p14:cNvContentPartPr/>
              <p14:nvPr/>
            </p14:nvContentPartPr>
            <p14:xfrm>
              <a:off x="3985823" y="3874188"/>
              <a:ext cx="112680" cy="72000"/>
            </p14:xfrm>
          </p:contentPart>
        </mc:Choice>
        <mc:Fallback xmlns="">
          <p:pic>
            <p:nvPicPr>
              <p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977183" y="3865188"/>
                <a:ext cx="1303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14:cNvPr>
              <p14:cNvContentPartPr/>
              <p14:nvPr/>
            </p14:nvContentPartPr>
            <p14:xfrm>
              <a:off x="4106063" y="3971028"/>
              <a:ext cx="73800" cy="32040"/>
            </p14:xfrm>
          </p:contentPart>
        </mc:Choice>
        <mc:Fallback xmlns="">
          <p:pic>
            <p:nvPicPr>
              <p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097063" y="3962388"/>
                <a:ext cx="91440" cy="49680"/>
              </a:xfrm>
              <a:prstGeom prst="rect">
                <a:avLst/>
              </a:prstGeom>
            </p:spPr>
          </p:pic>
        </mc:Fallback>
      </mc:AlternateContent>
      <p:pic>
        <p:nvPicPr>
          <p:cNvPr id="305" name="Image 304">
            <a:extLst>
              <a:ext uri="{FF2B5EF4-FFF2-40B4-BE49-F238E27FC236}">
                <a16:creationId xmlns:a16="http://schemas.microsoft.com/office/drawing/2014/main" id="{EFB4391F-72D4-E100-2455-AEBEAE909DAA}"/>
              </a:ext>
            </a:extLst>
          </p:cNvPr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724390" y="5975074"/>
            <a:ext cx="10348753" cy="291190"/>
          </a:xfrm>
          <a:prstGeom prst="rect">
            <a:avLst/>
          </a:prstGeom>
        </p:spPr>
      </p:pic>
      <p:sp>
        <p:nvSpPr>
          <p:cNvPr id="306" name="ZoneTexte 305">
            <a:extLst>
              <a:ext uri="{FF2B5EF4-FFF2-40B4-BE49-F238E27FC236}">
                <a16:creationId xmlns:a16="http://schemas.microsoft.com/office/drawing/2014/main" id="{2BED406D-C9A8-0A18-A296-A1221D725C0A}"/>
              </a:ext>
            </a:extLst>
          </p:cNvPr>
          <p:cNvSpPr txBox="1"/>
          <p:nvPr/>
        </p:nvSpPr>
        <p:spPr>
          <a:xfrm>
            <a:off x="600521" y="6003702"/>
            <a:ext cx="229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CIFAR10</a:t>
            </a:r>
          </a:p>
        </p:txBody>
      </p:sp>
      <p:sp>
        <p:nvSpPr>
          <p:cNvPr id="307" name="ZoneTexte 306">
            <a:extLst>
              <a:ext uri="{FF2B5EF4-FFF2-40B4-BE49-F238E27FC236}">
                <a16:creationId xmlns:a16="http://schemas.microsoft.com/office/drawing/2014/main" id="{DFBE0018-1FBE-7C2B-59D9-0BB0E88CB023}"/>
              </a:ext>
            </a:extLst>
          </p:cNvPr>
          <p:cNvSpPr txBox="1"/>
          <p:nvPr/>
        </p:nvSpPr>
        <p:spPr>
          <a:xfrm>
            <a:off x="3144142" y="59472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14:cNvPr>
              <p14:cNvContentPartPr/>
              <p14:nvPr/>
            </p14:nvContentPartPr>
            <p14:xfrm>
              <a:off x="4382374" y="3622483"/>
              <a:ext cx="461520" cy="43560"/>
            </p14:xfrm>
          </p:contentPart>
        </mc:Choice>
        <mc:Fallback xmlns="">
          <p:pic>
            <p:nvPicPr>
              <p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73374" y="3613483"/>
                <a:ext cx="47916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Groupe 346">
            <a:extLst>
              <a:ext uri="{FF2B5EF4-FFF2-40B4-BE49-F238E27FC236}">
                <a16:creationId xmlns:a16="http://schemas.microsoft.com/office/drawing/2014/main" id="{583A273F-F6CA-C921-F877-15F2BBDE55A2}"/>
              </a:ext>
            </a:extLst>
          </p:cNvPr>
          <p:cNvGrpSpPr/>
          <p:nvPr/>
        </p:nvGrpSpPr>
        <p:grpSpPr>
          <a:xfrm>
            <a:off x="2946334" y="6428323"/>
            <a:ext cx="1035720" cy="227520"/>
            <a:chOff x="2946334" y="6428323"/>
            <a:chExt cx="103572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14:cNvPr>
                <p14:cNvContentPartPr/>
                <p14:nvPr/>
              </p14:nvContentPartPr>
              <p14:xfrm>
                <a:off x="3010774" y="6487363"/>
                <a:ext cx="74880" cy="131040"/>
              </p14:xfrm>
            </p:contentPart>
          </mc:Choice>
          <mc:Fallback xmlns="">
            <p:pic>
              <p:nvPicPr>
                <p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02134" y="6478723"/>
                  <a:ext cx="92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14:cNvPr>
                <p14:cNvContentPartPr/>
                <p14:nvPr/>
              </p14:nvContentPartPr>
              <p14:xfrm>
                <a:off x="3133894" y="6481603"/>
                <a:ext cx="71640" cy="147600"/>
              </p14:xfrm>
            </p:contentPart>
          </mc:Choice>
          <mc:Fallback xmlns="">
            <p:pic>
              <p:nvPicPr>
                <p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24894" y="6472603"/>
                  <a:ext cx="89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14:cNvPr>
                <p14:cNvContentPartPr/>
                <p14:nvPr/>
              </p14:nvContentPartPr>
              <p14:xfrm>
                <a:off x="2953174" y="6476203"/>
                <a:ext cx="15480" cy="11880"/>
              </p14:xfrm>
            </p:contentPart>
          </mc:Choice>
          <mc:Fallback xmlns="">
            <p:pic>
              <p:nvPicPr>
                <p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44534" y="6467563"/>
                  <a:ext cx="33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14:cNvPr>
                <p14:cNvContentPartPr/>
                <p14:nvPr/>
              </p14:nvContentPartPr>
              <p14:xfrm>
                <a:off x="3314614" y="6467203"/>
                <a:ext cx="38880" cy="110160"/>
              </p14:xfrm>
            </p:contentPart>
          </mc:Choice>
          <mc:Fallback xmlns="">
            <p:pic>
              <p:nvPicPr>
                <p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05614" y="6458203"/>
                  <a:ext cx="565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14:cNvPr>
                <p14:cNvContentPartPr/>
                <p14:nvPr/>
              </p14:nvContentPartPr>
              <p14:xfrm>
                <a:off x="3273574" y="6428323"/>
                <a:ext cx="46800" cy="46800"/>
              </p14:xfrm>
            </p:contentPart>
          </mc:Choice>
          <mc:Fallback xmlns="">
            <p:pic>
              <p:nvPicPr>
                <p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64574" y="6419323"/>
                  <a:ext cx="644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14:cNvPr>
                <p14:cNvContentPartPr/>
                <p14:nvPr/>
              </p14:nvContentPartPr>
              <p14:xfrm>
                <a:off x="3379414" y="6577003"/>
                <a:ext cx="42120" cy="47160"/>
              </p14:xfrm>
            </p:contentPart>
          </mc:Choice>
          <mc:Fallback xmlns="">
            <p:pic>
              <p:nvPicPr>
                <p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70774" y="6568363"/>
                  <a:ext cx="59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14:cNvPr>
                <p14:cNvContentPartPr/>
                <p14:nvPr/>
              </p14:nvContentPartPr>
              <p14:xfrm>
                <a:off x="3484174" y="6561163"/>
                <a:ext cx="71640" cy="63360"/>
              </p14:xfrm>
            </p:contentPart>
          </mc:Choice>
          <mc:Fallback xmlns="">
            <p:pic>
              <p:nvPicPr>
                <p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75534" y="6552163"/>
                  <a:ext cx="89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14:cNvPr>
                <p14:cNvContentPartPr/>
                <p14:nvPr/>
              </p14:nvContentPartPr>
              <p14:xfrm>
                <a:off x="3602974" y="6531643"/>
                <a:ext cx="262440" cy="124200"/>
              </p14:xfrm>
            </p:contentPart>
          </mc:Choice>
          <mc:Fallback xmlns="">
            <p:pic>
              <p:nvPicPr>
                <p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94334" y="6523003"/>
                  <a:ext cx="280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14:cNvPr>
                <p14:cNvContentPartPr/>
                <p14:nvPr/>
              </p14:nvContentPartPr>
              <p14:xfrm>
                <a:off x="3882694" y="6528043"/>
                <a:ext cx="99360" cy="84240"/>
              </p14:xfrm>
            </p:contentPart>
          </mc:Choice>
          <mc:Fallback xmlns="">
            <p:pic>
              <p:nvPicPr>
                <p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73694" y="6519403"/>
                  <a:ext cx="117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14:cNvPr>
                <p14:cNvContentPartPr/>
                <p14:nvPr/>
              </p14:nvContentPartPr>
              <p14:xfrm>
                <a:off x="2946334" y="6449203"/>
                <a:ext cx="116280" cy="86040"/>
              </p14:xfrm>
            </p:contentPart>
          </mc:Choice>
          <mc:Fallback xmlns="">
            <p:pic>
              <p:nvPicPr>
                <p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37694" y="6440563"/>
                  <a:ext cx="13392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14:cNvPr>
              <p14:cNvContentPartPr/>
              <p14:nvPr/>
            </p14:nvContentPartPr>
            <p14:xfrm>
              <a:off x="2522254" y="5857363"/>
              <a:ext cx="471600" cy="479520"/>
            </p14:xfrm>
          </p:contentPart>
        </mc:Choice>
        <mc:Fallback xmlns="">
          <p:pic>
            <p:nvPicPr>
              <p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513614" y="5848723"/>
                <a:ext cx="489240" cy="49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3" name="Groupe 372">
            <a:extLst>
              <a:ext uri="{FF2B5EF4-FFF2-40B4-BE49-F238E27FC236}">
                <a16:creationId xmlns:a16="http://schemas.microsoft.com/office/drawing/2014/main" id="{E5E1B1D2-3F4A-6FD6-090F-BFF47E597F9E}"/>
              </a:ext>
            </a:extLst>
          </p:cNvPr>
          <p:cNvGrpSpPr/>
          <p:nvPr/>
        </p:nvGrpSpPr>
        <p:grpSpPr>
          <a:xfrm>
            <a:off x="3214874" y="5808873"/>
            <a:ext cx="369720" cy="113040"/>
            <a:chOff x="3214874" y="5808873"/>
            <a:chExt cx="36972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14:cNvPr>
                <p14:cNvContentPartPr/>
                <p14:nvPr/>
              </p14:nvContentPartPr>
              <p14:xfrm>
                <a:off x="3214874" y="5808873"/>
                <a:ext cx="146160" cy="109080"/>
              </p14:xfrm>
            </p:contentPart>
          </mc:Choice>
          <mc:Fallback xmlns="">
            <p:pic>
              <p:nvPicPr>
                <p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06234" y="5799873"/>
                  <a:ext cx="163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14:cNvPr>
                <p14:cNvContentPartPr/>
                <p14:nvPr/>
              </p14:nvContentPartPr>
              <p14:xfrm>
                <a:off x="3383714" y="5822913"/>
                <a:ext cx="84600" cy="99000"/>
              </p14:xfrm>
            </p:contentPart>
          </mc:Choice>
          <mc:Fallback xmlns="">
            <p:pic>
              <p:nvPicPr>
                <p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75074" y="5814273"/>
                  <a:ext cx="102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14:cNvPr>
                <p14:cNvContentPartPr/>
                <p14:nvPr/>
              </p14:nvContentPartPr>
              <p14:xfrm>
                <a:off x="3501794" y="5824353"/>
                <a:ext cx="82800" cy="91800"/>
              </p14:xfrm>
            </p:contentPart>
          </mc:Choice>
          <mc:Fallback xmlns="">
            <p:pic>
              <p:nvPicPr>
                <p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92794" y="5815713"/>
                  <a:ext cx="10044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e 379">
            <a:extLst>
              <a:ext uri="{FF2B5EF4-FFF2-40B4-BE49-F238E27FC236}">
                <a16:creationId xmlns:a16="http://schemas.microsoft.com/office/drawing/2014/main" id="{D1B3317E-FCF6-1E89-A97D-124AE113F2E0}"/>
              </a:ext>
            </a:extLst>
          </p:cNvPr>
          <p:cNvGrpSpPr/>
          <p:nvPr/>
        </p:nvGrpSpPr>
        <p:grpSpPr>
          <a:xfrm>
            <a:off x="5614634" y="5692593"/>
            <a:ext cx="915480" cy="243720"/>
            <a:chOff x="5614634" y="5692593"/>
            <a:chExt cx="915480" cy="2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14:cNvPr>
                <p14:cNvContentPartPr/>
                <p14:nvPr/>
              </p14:nvContentPartPr>
              <p14:xfrm>
                <a:off x="5614634" y="5694033"/>
                <a:ext cx="96480" cy="206640"/>
              </p14:xfrm>
            </p:contentPart>
          </mc:Choice>
          <mc:Fallback xmlns="">
            <p:pic>
              <p:nvPicPr>
                <p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05994" y="5685393"/>
                  <a:ext cx="114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14:cNvPr>
                <p14:cNvContentPartPr/>
                <p14:nvPr/>
              </p14:nvContentPartPr>
              <p14:xfrm>
                <a:off x="5777714" y="5727153"/>
                <a:ext cx="103320" cy="209160"/>
              </p14:xfrm>
            </p:contentPart>
          </mc:Choice>
          <mc:Fallback xmlns="">
            <p:pic>
              <p:nvPicPr>
                <p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69074" y="5718153"/>
                  <a:ext cx="1209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14:cNvPr>
                <p14:cNvContentPartPr/>
                <p14:nvPr/>
              </p14:nvContentPartPr>
              <p14:xfrm>
                <a:off x="5942234" y="5723193"/>
                <a:ext cx="113040" cy="183960"/>
              </p14:xfrm>
            </p:contentPart>
          </mc:Choice>
          <mc:Fallback xmlns="">
            <p:pic>
              <p:nvPicPr>
                <p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33594" y="5714193"/>
                  <a:ext cx="130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14:cNvPr>
                <p14:cNvContentPartPr/>
                <p14:nvPr/>
              </p14:nvContentPartPr>
              <p14:xfrm>
                <a:off x="6046634" y="5817873"/>
                <a:ext cx="74520" cy="25200"/>
              </p14:xfrm>
            </p:contentPart>
          </mc:Choice>
          <mc:Fallback xmlns="">
            <p:pic>
              <p:nvPicPr>
                <p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37994" y="5808873"/>
                  <a:ext cx="921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14:cNvPr>
                <p14:cNvContentPartPr/>
                <p14:nvPr/>
              </p14:nvContentPartPr>
              <p14:xfrm>
                <a:off x="6234914" y="5692593"/>
                <a:ext cx="116280" cy="203760"/>
              </p14:xfrm>
            </p:contentPart>
          </mc:Choice>
          <mc:Fallback xmlns="">
            <p:pic>
              <p:nvPicPr>
                <p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26274" y="5683593"/>
                  <a:ext cx="133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14:cNvPr>
                <p14:cNvContentPartPr/>
                <p14:nvPr/>
              </p14:nvContentPartPr>
              <p14:xfrm>
                <a:off x="6231314" y="5773593"/>
                <a:ext cx="298800" cy="118800"/>
              </p14:xfrm>
            </p:contentPart>
          </mc:Choice>
          <mc:Fallback xmlns="">
            <p:pic>
              <p:nvPicPr>
                <p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22674" y="5764593"/>
                  <a:ext cx="31644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oupe 388">
            <a:extLst>
              <a:ext uri="{FF2B5EF4-FFF2-40B4-BE49-F238E27FC236}">
                <a16:creationId xmlns:a16="http://schemas.microsoft.com/office/drawing/2014/main" id="{03CB93F0-CB40-1264-6893-BC32873AA4CB}"/>
              </a:ext>
            </a:extLst>
          </p:cNvPr>
          <p:cNvGrpSpPr/>
          <p:nvPr/>
        </p:nvGrpSpPr>
        <p:grpSpPr>
          <a:xfrm>
            <a:off x="8982794" y="5698713"/>
            <a:ext cx="825120" cy="222840"/>
            <a:chOff x="8982794" y="5698713"/>
            <a:chExt cx="82512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14:cNvPr>
                <p14:cNvContentPartPr/>
                <p14:nvPr/>
              </p14:nvContentPartPr>
              <p14:xfrm>
                <a:off x="8995034" y="5751993"/>
                <a:ext cx="27720" cy="169560"/>
              </p14:xfrm>
            </p:contentPart>
          </mc:Choice>
          <mc:Fallback xmlns="">
            <p:pic>
              <p:nvPicPr>
                <p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86394" y="5742993"/>
                  <a:ext cx="453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14:cNvPr>
                <p14:cNvContentPartPr/>
                <p14:nvPr/>
              </p14:nvContentPartPr>
              <p14:xfrm>
                <a:off x="8982794" y="5698713"/>
                <a:ext cx="136800" cy="153360"/>
              </p14:xfrm>
            </p:contentPart>
          </mc:Choice>
          <mc:Fallback xmlns="">
            <p:pic>
              <p:nvPicPr>
                <p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74154" y="5689713"/>
                  <a:ext cx="154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14:cNvPr>
                <p14:cNvContentPartPr/>
                <p14:nvPr/>
              </p14:nvContentPartPr>
              <p14:xfrm>
                <a:off x="9200594" y="5718873"/>
                <a:ext cx="128160" cy="146160"/>
              </p14:xfrm>
            </p:contentPart>
          </mc:Choice>
          <mc:Fallback xmlns="">
            <p:pic>
              <p:nvPicPr>
                <p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91954" y="5709873"/>
                  <a:ext cx="145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14:cNvPr>
                <p14:cNvContentPartPr/>
                <p14:nvPr/>
              </p14:nvContentPartPr>
              <p14:xfrm>
                <a:off x="9342434" y="5765313"/>
                <a:ext cx="63360" cy="97920"/>
              </p14:xfrm>
            </p:contentPart>
          </mc:Choice>
          <mc:Fallback xmlns="">
            <p:pic>
              <p:nvPicPr>
                <p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33794" y="5756313"/>
                  <a:ext cx="810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14:cNvPr>
                <p14:cNvContentPartPr/>
                <p14:nvPr/>
              </p14:nvContentPartPr>
              <p14:xfrm>
                <a:off x="9450794" y="5819313"/>
                <a:ext cx="48240" cy="24480"/>
              </p14:xfrm>
            </p:contentPart>
          </mc:Choice>
          <mc:Fallback xmlns="">
            <p:pic>
              <p:nvPicPr>
                <p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441794" y="5810673"/>
                  <a:ext cx="65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14:cNvPr>
                <p14:cNvContentPartPr/>
                <p14:nvPr/>
              </p14:nvContentPartPr>
              <p14:xfrm>
                <a:off x="9435314" y="5799153"/>
                <a:ext cx="114480" cy="68040"/>
              </p14:xfrm>
            </p:contentPart>
          </mc:Choice>
          <mc:Fallback xmlns="">
            <p:pic>
              <p:nvPicPr>
                <p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26314" y="5790513"/>
                  <a:ext cx="132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14:cNvPr>
                <p14:cNvContentPartPr/>
                <p14:nvPr/>
              </p14:nvContentPartPr>
              <p14:xfrm>
                <a:off x="9570674" y="5739753"/>
                <a:ext cx="127080" cy="123480"/>
              </p14:xfrm>
            </p:contentPart>
          </mc:Choice>
          <mc:Fallback xmlns="">
            <p:pic>
              <p:nvPicPr>
                <p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61674" y="5731113"/>
                  <a:ext cx="144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14:cNvPr>
                <p14:cNvContentPartPr/>
                <p14:nvPr/>
              </p14:nvContentPartPr>
              <p14:xfrm>
                <a:off x="9717194" y="5800233"/>
                <a:ext cx="90720" cy="75600"/>
              </p14:xfrm>
            </p:contentPart>
          </mc:Choice>
          <mc:Fallback xmlns="">
            <p:pic>
              <p:nvPicPr>
                <p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08554" y="5791233"/>
                  <a:ext cx="1083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7" name="Groupe 396">
            <a:extLst>
              <a:ext uri="{FF2B5EF4-FFF2-40B4-BE49-F238E27FC236}">
                <a16:creationId xmlns:a16="http://schemas.microsoft.com/office/drawing/2014/main" id="{226062E9-9D3A-600C-03C1-AAFF1A194CFC}"/>
              </a:ext>
            </a:extLst>
          </p:cNvPr>
          <p:cNvGrpSpPr/>
          <p:nvPr/>
        </p:nvGrpSpPr>
        <p:grpSpPr>
          <a:xfrm>
            <a:off x="7150034" y="5674593"/>
            <a:ext cx="781560" cy="268920"/>
            <a:chOff x="7150034" y="5674593"/>
            <a:chExt cx="78156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14:cNvPr>
                <p14:cNvContentPartPr/>
                <p14:nvPr/>
              </p14:nvContentPartPr>
              <p14:xfrm>
                <a:off x="7150034" y="5727513"/>
                <a:ext cx="130320" cy="216000"/>
              </p14:xfrm>
            </p:contentPart>
          </mc:Choice>
          <mc:Fallback xmlns="">
            <p:pic>
              <p:nvPicPr>
                <p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41394" y="5718873"/>
                  <a:ext cx="147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14:cNvPr>
                <p14:cNvContentPartPr/>
                <p14:nvPr/>
              </p14:nvContentPartPr>
              <p14:xfrm>
                <a:off x="7345514" y="5750193"/>
                <a:ext cx="128160" cy="155880"/>
              </p14:xfrm>
            </p:contentPart>
          </mc:Choice>
          <mc:Fallback xmlns="">
            <p:pic>
              <p:nvPicPr>
                <p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36514" y="5741553"/>
                  <a:ext cx="145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14:cNvPr>
                <p14:cNvContentPartPr/>
                <p14:nvPr/>
              </p14:nvContentPartPr>
              <p14:xfrm>
                <a:off x="7532714" y="5811033"/>
                <a:ext cx="18720" cy="88200"/>
              </p14:xfrm>
            </p:contentPart>
          </mc:Choice>
          <mc:Fallback xmlns="">
            <p:pic>
              <p:nvPicPr>
                <p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24074" y="5802033"/>
                  <a:ext cx="36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14:cNvPr>
                <p14:cNvContentPartPr/>
                <p14:nvPr/>
              </p14:nvContentPartPr>
              <p14:xfrm>
                <a:off x="7652594" y="5749833"/>
                <a:ext cx="106200" cy="132840"/>
              </p14:xfrm>
            </p:contentPart>
          </mc:Choice>
          <mc:Fallback xmlns="">
            <p:pic>
              <p:nvPicPr>
                <p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43954" y="5740833"/>
                  <a:ext cx="123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14:cNvPr>
                <p14:cNvContentPartPr/>
                <p14:nvPr/>
              </p14:nvContentPartPr>
              <p14:xfrm>
                <a:off x="7821074" y="5716353"/>
                <a:ext cx="86760" cy="191520"/>
              </p14:xfrm>
            </p:contentPart>
          </mc:Choice>
          <mc:Fallback xmlns="">
            <p:pic>
              <p:nvPicPr>
                <p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12074" y="5707713"/>
                  <a:ext cx="104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14:cNvPr>
                <p14:cNvContentPartPr/>
                <p14:nvPr/>
              </p14:nvContentPartPr>
              <p14:xfrm>
                <a:off x="7863194" y="5838393"/>
                <a:ext cx="68400" cy="35640"/>
              </p14:xfrm>
            </p:contentPart>
          </mc:Choice>
          <mc:Fallback xmlns="">
            <p:pic>
              <p:nvPicPr>
                <p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54554" y="5829393"/>
                  <a:ext cx="86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14:cNvPr>
                <p14:cNvContentPartPr/>
                <p14:nvPr/>
              </p14:nvContentPartPr>
              <p14:xfrm>
                <a:off x="7480154" y="5674593"/>
                <a:ext cx="13320" cy="7200"/>
              </p14:xfrm>
            </p:contentPart>
          </mc:Choice>
          <mc:Fallback xmlns="">
            <p:pic>
              <p:nvPicPr>
                <p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471514" y="5665593"/>
                  <a:ext cx="3096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14:cNvPr>
              <p14:cNvContentPartPr/>
              <p14:nvPr/>
            </p14:nvContentPartPr>
            <p14:xfrm>
              <a:off x="10493354" y="6401073"/>
              <a:ext cx="248400" cy="86400"/>
            </p14:xfrm>
          </p:contentPart>
        </mc:Choice>
        <mc:Fallback xmlns="">
          <p:pic>
            <p:nvPicPr>
              <p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484714" y="6392433"/>
                <a:ext cx="2660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14:cNvPr>
              <p14:cNvContentPartPr/>
              <p14:nvPr/>
            </p14:nvContentPartPr>
            <p14:xfrm>
              <a:off x="8715314" y="5878353"/>
              <a:ext cx="603000" cy="540360"/>
            </p14:xfrm>
          </p:contentPart>
        </mc:Choice>
        <mc:Fallback xmlns="">
          <p:pic>
            <p:nvPicPr>
              <p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706314" y="5869353"/>
                <a:ext cx="6206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14:cNvPr>
              <p14:cNvContentPartPr/>
              <p14:nvPr/>
            </p14:nvContentPartPr>
            <p14:xfrm>
              <a:off x="10405874" y="5851353"/>
              <a:ext cx="565560" cy="441000"/>
            </p14:xfrm>
          </p:contentPart>
        </mc:Choice>
        <mc:Fallback xmlns="">
          <p:pic>
            <p:nvPicPr>
              <p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397234" y="5842353"/>
                <a:ext cx="5832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14:cNvPr>
              <p14:cNvContentPartPr/>
              <p14:nvPr/>
            </p14:nvContentPartPr>
            <p14:xfrm>
              <a:off x="9290954" y="5816433"/>
              <a:ext cx="1159920" cy="177120"/>
            </p14:xfrm>
          </p:contentPart>
        </mc:Choice>
        <mc:Fallback xmlns="">
          <p:pic>
            <p:nvPicPr>
              <p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282314" y="5807433"/>
                <a:ext cx="11775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14:cNvPr>
              <p14:cNvContentPartPr/>
              <p14:nvPr/>
            </p14:nvContentPartPr>
            <p14:xfrm>
              <a:off x="9258194" y="5960073"/>
              <a:ext cx="134640" cy="106560"/>
            </p14:xfrm>
          </p:contentPart>
        </mc:Choice>
        <mc:Fallback xmlns="">
          <p:pic>
            <p:nvPicPr>
              <p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249194" y="5951073"/>
                <a:ext cx="1522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14:cNvPr>
              <p14:cNvContentPartPr/>
              <p14:nvPr/>
            </p14:nvContentPartPr>
            <p14:xfrm>
              <a:off x="10161434" y="5364993"/>
              <a:ext cx="154800" cy="312840"/>
            </p14:xfrm>
          </p:contentPart>
        </mc:Choice>
        <mc:Fallback xmlns="">
          <p:pic>
            <p:nvPicPr>
              <p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152434" y="5356353"/>
                <a:ext cx="1724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14:cNvPr>
              <p14:cNvContentPartPr/>
              <p14:nvPr/>
            </p14:nvContentPartPr>
            <p14:xfrm>
              <a:off x="10362674" y="5565873"/>
              <a:ext cx="142920" cy="94320"/>
            </p14:xfrm>
          </p:contentPart>
        </mc:Choice>
        <mc:Fallback xmlns="">
          <p:pic>
            <p:nvPicPr>
              <p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353674" y="5556873"/>
                <a:ext cx="1605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14:cNvPr>
              <p14:cNvContentPartPr/>
              <p14:nvPr/>
            </p14:nvContentPartPr>
            <p14:xfrm>
              <a:off x="10531154" y="5560113"/>
              <a:ext cx="75960" cy="83880"/>
            </p14:xfrm>
          </p:contentPart>
        </mc:Choice>
        <mc:Fallback xmlns="">
          <p:pic>
            <p:nvPicPr>
              <p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522514" y="5551473"/>
                <a:ext cx="93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14:cNvPr>
              <p14:cNvContentPartPr/>
              <p14:nvPr/>
            </p14:nvContentPartPr>
            <p14:xfrm>
              <a:off x="10685954" y="5435913"/>
              <a:ext cx="136080" cy="279360"/>
            </p14:xfrm>
          </p:contentPart>
        </mc:Choice>
        <mc:Fallback xmlns="">
          <p:pic>
            <p:nvPicPr>
              <p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677314" y="5426913"/>
                <a:ext cx="1537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14:cNvPr>
              <p14:cNvContentPartPr/>
              <p14:nvPr/>
            </p14:nvContentPartPr>
            <p14:xfrm>
              <a:off x="10874594" y="5606913"/>
              <a:ext cx="120600" cy="82800"/>
            </p14:xfrm>
          </p:contentPart>
        </mc:Choice>
        <mc:Fallback xmlns="">
          <p:pic>
            <p:nvPicPr>
              <p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865594" y="5597913"/>
                <a:ext cx="1382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14:cNvPr>
              <p14:cNvContentPartPr/>
              <p14:nvPr/>
            </p14:nvContentPartPr>
            <p14:xfrm>
              <a:off x="11248994" y="5344833"/>
              <a:ext cx="106200" cy="307080"/>
            </p14:xfrm>
          </p:contentPart>
        </mc:Choice>
        <mc:Fallback xmlns="">
          <p:pic>
            <p:nvPicPr>
              <p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40354" y="5336193"/>
                <a:ext cx="1238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14:cNvPr>
              <p14:cNvContentPartPr/>
              <p14:nvPr/>
            </p14:nvContentPartPr>
            <p14:xfrm>
              <a:off x="11401994" y="5577753"/>
              <a:ext cx="111240" cy="78120"/>
            </p14:xfrm>
          </p:contentPart>
        </mc:Choice>
        <mc:Fallback xmlns="">
          <p:pic>
            <p:nvPicPr>
              <p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92994" y="5569113"/>
                <a:ext cx="1288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14:cNvPr>
              <p14:cNvContentPartPr/>
              <p14:nvPr/>
            </p14:nvContentPartPr>
            <p14:xfrm>
              <a:off x="11031914" y="5718153"/>
              <a:ext cx="211680" cy="113040"/>
            </p14:xfrm>
          </p:contentPart>
        </mc:Choice>
        <mc:Fallback xmlns="">
          <p:pic>
            <p:nvPicPr>
              <p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23274" y="5709153"/>
                <a:ext cx="2293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14:cNvPr>
              <p14:cNvContentPartPr/>
              <p14:nvPr/>
            </p14:nvContentPartPr>
            <p14:xfrm>
              <a:off x="11290394" y="5752353"/>
              <a:ext cx="84240" cy="71280"/>
            </p14:xfrm>
          </p:contentPart>
        </mc:Choice>
        <mc:Fallback xmlns="">
          <p:pic>
            <p:nvPicPr>
              <p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281754" y="5743713"/>
                <a:ext cx="101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14:cNvPr>
              <p14:cNvContentPartPr/>
              <p14:nvPr/>
            </p14:nvContentPartPr>
            <p14:xfrm>
              <a:off x="11412794" y="5813193"/>
              <a:ext cx="5040" cy="14760"/>
            </p14:xfrm>
          </p:contentPart>
        </mc:Choice>
        <mc:Fallback xmlns="">
          <p:pic>
            <p:nvPicPr>
              <p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403794" y="5804193"/>
                <a:ext cx="226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14:cNvPr>
              <p14:cNvContentPartPr/>
              <p14:nvPr/>
            </p14:nvContentPartPr>
            <p14:xfrm>
              <a:off x="11403074" y="5670273"/>
              <a:ext cx="255960" cy="267840"/>
            </p14:xfrm>
          </p:contentPart>
        </mc:Choice>
        <mc:Fallback xmlns="">
          <p:pic>
            <p:nvPicPr>
              <p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394434" y="5661633"/>
                <a:ext cx="2736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14:cNvPr>
              <p14:cNvContentPartPr/>
              <p14:nvPr/>
            </p14:nvContentPartPr>
            <p14:xfrm>
              <a:off x="11381114" y="5713113"/>
              <a:ext cx="19800" cy="2520"/>
            </p14:xfrm>
          </p:contentPart>
        </mc:Choice>
        <mc:Fallback xmlns="">
          <p:pic>
            <p:nvPicPr>
              <p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372114" y="5704473"/>
                <a:ext cx="374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14:cNvPr>
              <p14:cNvContentPartPr/>
              <p14:nvPr/>
            </p14:nvContentPartPr>
            <p14:xfrm>
              <a:off x="11403074" y="5807073"/>
              <a:ext cx="15480" cy="40680"/>
            </p14:xfrm>
          </p:contentPart>
        </mc:Choice>
        <mc:Fallback xmlns="">
          <p:pic>
            <p:nvPicPr>
              <p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394434" y="5798433"/>
                <a:ext cx="3312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469002B9-B874-479B-FB13-AC27E337DB1B}"/>
              </a:ext>
            </a:extLst>
          </p:cNvPr>
          <p:cNvGrpSpPr/>
          <p:nvPr/>
        </p:nvGrpSpPr>
        <p:grpSpPr>
          <a:xfrm>
            <a:off x="4114154" y="6492873"/>
            <a:ext cx="466200" cy="282960"/>
            <a:chOff x="4114154" y="6492873"/>
            <a:chExt cx="46620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14:cNvPr>
                <p14:cNvContentPartPr/>
                <p14:nvPr/>
              </p14:nvContentPartPr>
              <p14:xfrm>
                <a:off x="4114154" y="6492873"/>
                <a:ext cx="281160" cy="264600"/>
              </p14:xfrm>
            </p:contentPart>
          </mc:Choice>
          <mc:Fallback xmlns="">
            <p:pic>
              <p:nvPicPr>
                <p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05514" y="6484233"/>
                  <a:ext cx="298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14:cNvPr>
                <p14:cNvContentPartPr/>
                <p14:nvPr/>
              </p14:nvContentPartPr>
              <p14:xfrm>
                <a:off x="4412594" y="6637953"/>
                <a:ext cx="45360" cy="133920"/>
              </p14:xfrm>
            </p:contentPart>
          </mc:Choice>
          <mc:Fallback xmlns="">
            <p:pic>
              <p:nvPicPr>
                <p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403594" y="6628953"/>
                  <a:ext cx="63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14:cNvPr>
                <p14:cNvContentPartPr/>
                <p14:nvPr/>
              </p14:nvContentPartPr>
              <p14:xfrm>
                <a:off x="4521674" y="6645513"/>
                <a:ext cx="58680" cy="130320"/>
              </p14:xfrm>
            </p:contentPart>
          </mc:Choice>
          <mc:Fallback xmlns="">
            <p:pic>
              <p:nvPicPr>
                <p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13034" y="6636873"/>
                  <a:ext cx="7632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7" name="Groupe 446">
            <a:extLst>
              <a:ext uri="{FF2B5EF4-FFF2-40B4-BE49-F238E27FC236}">
                <a16:creationId xmlns:a16="http://schemas.microsoft.com/office/drawing/2014/main" id="{562B258E-CAA9-7DFE-9A68-EC6D12E36850}"/>
              </a:ext>
            </a:extLst>
          </p:cNvPr>
          <p:cNvGrpSpPr/>
          <p:nvPr/>
        </p:nvGrpSpPr>
        <p:grpSpPr>
          <a:xfrm>
            <a:off x="4784834" y="6576753"/>
            <a:ext cx="836640" cy="169560"/>
            <a:chOff x="4784834" y="6576753"/>
            <a:chExt cx="83664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14:cNvPr>
                <p14:cNvContentPartPr/>
                <p14:nvPr/>
              </p14:nvContentPartPr>
              <p14:xfrm>
                <a:off x="4784834" y="6661713"/>
                <a:ext cx="143640" cy="70920"/>
              </p14:xfrm>
            </p:contentPart>
          </mc:Choice>
          <mc:Fallback xmlns="">
            <p:pic>
              <p:nvPicPr>
                <p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76194" y="6653073"/>
                  <a:ext cx="161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14:cNvPr>
                <p14:cNvContentPartPr/>
                <p14:nvPr/>
              </p14:nvContentPartPr>
              <p14:xfrm>
                <a:off x="4969514" y="6605553"/>
                <a:ext cx="61920" cy="130320"/>
              </p14:xfrm>
            </p:contentPart>
          </mc:Choice>
          <mc:Fallback xmlns="">
            <p:pic>
              <p:nvPicPr>
                <p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960514" y="6596913"/>
                  <a:ext cx="79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14:cNvPr>
                <p14:cNvContentPartPr/>
                <p14:nvPr/>
              </p14:nvContentPartPr>
              <p14:xfrm>
                <a:off x="5144114" y="6599073"/>
                <a:ext cx="63000" cy="147240"/>
              </p14:xfrm>
            </p:contentPart>
          </mc:Choice>
          <mc:Fallback xmlns="">
            <p:pic>
              <p:nvPicPr>
                <p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135474" y="6590433"/>
                  <a:ext cx="80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14:cNvPr>
                <p14:cNvContentPartPr/>
                <p14:nvPr/>
              </p14:nvContentPartPr>
              <p14:xfrm>
                <a:off x="5256434" y="6588633"/>
                <a:ext cx="129960" cy="132840"/>
              </p14:xfrm>
            </p:contentPart>
          </mc:Choice>
          <mc:Fallback xmlns="">
            <p:pic>
              <p:nvPicPr>
                <p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47434" y="6579993"/>
                  <a:ext cx="147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14:cNvPr>
                <p14:cNvContentPartPr/>
                <p14:nvPr/>
              </p14:nvContentPartPr>
              <p14:xfrm>
                <a:off x="5474594" y="6576753"/>
                <a:ext cx="146880" cy="154080"/>
              </p14:xfrm>
            </p:contentPart>
          </mc:Choice>
          <mc:Fallback xmlns="">
            <p:pic>
              <p:nvPicPr>
                <p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65954" y="6567753"/>
                  <a:ext cx="16452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9" name="Groupe 458">
            <a:extLst>
              <a:ext uri="{FF2B5EF4-FFF2-40B4-BE49-F238E27FC236}">
                <a16:creationId xmlns:a16="http://schemas.microsoft.com/office/drawing/2014/main" id="{373173CA-0267-EB01-043D-195DE5ADEADB}"/>
              </a:ext>
            </a:extLst>
          </p:cNvPr>
          <p:cNvGrpSpPr/>
          <p:nvPr/>
        </p:nvGrpSpPr>
        <p:grpSpPr>
          <a:xfrm>
            <a:off x="9799274" y="6403953"/>
            <a:ext cx="1846800" cy="383040"/>
            <a:chOff x="9799274" y="6403953"/>
            <a:chExt cx="184680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14:cNvPr>
                <p14:cNvContentPartPr/>
                <p14:nvPr/>
              </p14:nvContentPartPr>
              <p14:xfrm>
                <a:off x="9799274" y="6477033"/>
                <a:ext cx="260640" cy="280440"/>
              </p14:xfrm>
            </p:contentPart>
          </mc:Choice>
          <mc:Fallback xmlns="">
            <p:pic>
              <p:nvPicPr>
                <p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790634" y="6468033"/>
                  <a:ext cx="2782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14:cNvPr>
                <p14:cNvContentPartPr/>
                <p14:nvPr/>
              </p14:nvContentPartPr>
              <p14:xfrm>
                <a:off x="10168274" y="6568473"/>
                <a:ext cx="52560" cy="173160"/>
              </p14:xfrm>
            </p:contentPart>
          </mc:Choice>
          <mc:Fallback xmlns="">
            <p:pic>
              <p:nvPicPr>
                <p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59274" y="6559833"/>
                  <a:ext cx="70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14:cNvPr>
                <p14:cNvContentPartPr/>
                <p14:nvPr/>
              </p14:nvContentPartPr>
              <p14:xfrm>
                <a:off x="10270874" y="6512673"/>
                <a:ext cx="31320" cy="244800"/>
              </p14:xfrm>
            </p:contentPart>
          </mc:Choice>
          <mc:Fallback xmlns="">
            <p:pic>
              <p:nvPicPr>
                <p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261874" y="6503673"/>
                  <a:ext cx="48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14:cNvPr>
                <p14:cNvContentPartPr/>
                <p14:nvPr/>
              </p14:nvContentPartPr>
              <p14:xfrm>
                <a:off x="10210394" y="6596913"/>
                <a:ext cx="347040" cy="159120"/>
              </p14:xfrm>
            </p:contentPart>
          </mc:Choice>
          <mc:Fallback xmlns="">
            <p:pic>
              <p:nvPicPr>
                <p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201754" y="6588273"/>
                  <a:ext cx="364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14:cNvPr>
                <p14:cNvContentPartPr/>
                <p14:nvPr/>
              </p14:nvContentPartPr>
              <p14:xfrm>
                <a:off x="10627994" y="6673233"/>
                <a:ext cx="172800" cy="103320"/>
              </p14:xfrm>
            </p:contentPart>
          </mc:Choice>
          <mc:Fallback xmlns="">
            <p:pic>
              <p:nvPicPr>
                <p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619354" y="6664593"/>
                  <a:ext cx="190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14:cNvPr>
                <p14:cNvContentPartPr/>
                <p14:nvPr/>
              </p14:nvContentPartPr>
              <p14:xfrm>
                <a:off x="10835354" y="6684393"/>
                <a:ext cx="105120" cy="80640"/>
              </p14:xfrm>
            </p:contentPart>
          </mc:Choice>
          <mc:Fallback xmlns="">
            <p:pic>
              <p:nvPicPr>
                <p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826354" y="6675753"/>
                  <a:ext cx="122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14:cNvPr>
                <p14:cNvContentPartPr/>
                <p14:nvPr/>
              </p14:nvContentPartPr>
              <p14:xfrm>
                <a:off x="10963874" y="6663513"/>
                <a:ext cx="90360" cy="91080"/>
              </p14:xfrm>
            </p:contentPart>
          </mc:Choice>
          <mc:Fallback xmlns="">
            <p:pic>
              <p:nvPicPr>
                <p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954874" y="6654513"/>
                  <a:ext cx="108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14:cNvPr>
                <p14:cNvContentPartPr/>
                <p14:nvPr/>
              </p14:nvContentPartPr>
              <p14:xfrm>
                <a:off x="11124074" y="6701313"/>
                <a:ext cx="97560" cy="74520"/>
              </p14:xfrm>
            </p:contentPart>
          </mc:Choice>
          <mc:Fallback xmlns="">
            <p:pic>
              <p:nvPicPr>
                <p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115074" y="6692673"/>
                  <a:ext cx="115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14:cNvPr>
                <p14:cNvContentPartPr/>
                <p14:nvPr/>
              </p14:nvContentPartPr>
              <p14:xfrm>
                <a:off x="11323874" y="6590073"/>
                <a:ext cx="322200" cy="196920"/>
              </p14:xfrm>
            </p:contentPart>
          </mc:Choice>
          <mc:Fallback xmlns="">
            <p:pic>
              <p:nvPicPr>
                <p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314874" y="6581073"/>
                  <a:ext cx="339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14:cNvPr>
                <p14:cNvContentPartPr/>
                <p14:nvPr/>
              </p14:nvContentPartPr>
              <p14:xfrm>
                <a:off x="10460594" y="6403953"/>
                <a:ext cx="401400" cy="79920"/>
              </p14:xfrm>
            </p:contentPart>
          </mc:Choice>
          <mc:Fallback xmlns="">
            <p:pic>
              <p:nvPicPr>
                <p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451594" y="6395313"/>
                  <a:ext cx="41904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3" name="Groupe 462">
            <a:extLst>
              <a:ext uri="{FF2B5EF4-FFF2-40B4-BE49-F238E27FC236}">
                <a16:creationId xmlns:a16="http://schemas.microsoft.com/office/drawing/2014/main" id="{856EE6D4-4A7C-66B9-E305-6FC1B077ED2F}"/>
              </a:ext>
            </a:extLst>
          </p:cNvPr>
          <p:cNvGrpSpPr/>
          <p:nvPr/>
        </p:nvGrpSpPr>
        <p:grpSpPr>
          <a:xfrm>
            <a:off x="10988734" y="5964283"/>
            <a:ext cx="826920" cy="582480"/>
            <a:chOff x="10988734" y="5964283"/>
            <a:chExt cx="8269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14:cNvPr>
                <p14:cNvContentPartPr/>
                <p14:nvPr/>
              </p14:nvContentPartPr>
              <p14:xfrm>
                <a:off x="11176294" y="6067963"/>
                <a:ext cx="43200" cy="184320"/>
              </p14:xfrm>
            </p:contentPart>
          </mc:Choice>
          <mc:Fallback xmlns="">
            <p:pic>
              <p:nvPicPr>
                <p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167294" y="6059323"/>
                  <a:ext cx="60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14:cNvPr>
                <p14:cNvContentPartPr/>
                <p14:nvPr/>
              </p14:nvContentPartPr>
              <p14:xfrm>
                <a:off x="11501374" y="6043123"/>
                <a:ext cx="149040" cy="171000"/>
              </p14:xfrm>
            </p:contentPart>
          </mc:Choice>
          <mc:Fallback xmlns="">
            <p:pic>
              <p:nvPicPr>
                <p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492374" y="6034123"/>
                  <a:ext cx="166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14:cNvPr>
                <p14:cNvContentPartPr/>
                <p14:nvPr/>
              </p14:nvContentPartPr>
              <p14:xfrm>
                <a:off x="11491294" y="5964283"/>
                <a:ext cx="50760" cy="57600"/>
              </p14:xfrm>
            </p:contentPart>
          </mc:Choice>
          <mc:Fallback xmlns="">
            <p:pic>
              <p:nvPicPr>
                <p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482294" y="5955643"/>
                  <a:ext cx="68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14:cNvPr>
                <p14:cNvContentPartPr/>
                <p14:nvPr/>
              </p14:nvContentPartPr>
              <p14:xfrm>
                <a:off x="11643214" y="6191443"/>
                <a:ext cx="70200" cy="60120"/>
              </p14:xfrm>
            </p:contentPart>
          </mc:Choice>
          <mc:Fallback xmlns="">
            <p:pic>
              <p:nvPicPr>
                <p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634574" y="6182443"/>
                  <a:ext cx="878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14:cNvPr>
                <p14:cNvContentPartPr/>
                <p14:nvPr/>
              </p14:nvContentPartPr>
              <p14:xfrm>
                <a:off x="10988734" y="6457123"/>
                <a:ext cx="107280" cy="89640"/>
              </p14:xfrm>
            </p:contentPart>
          </mc:Choice>
          <mc:Fallback xmlns="">
            <p:pic>
              <p:nvPicPr>
                <p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980094" y="6448123"/>
                  <a:ext cx="124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14:cNvPr>
                <p14:cNvContentPartPr/>
                <p14:nvPr/>
              </p14:nvContentPartPr>
              <p14:xfrm>
                <a:off x="11157574" y="6329683"/>
                <a:ext cx="24840" cy="187920"/>
              </p14:xfrm>
            </p:contentPart>
          </mc:Choice>
          <mc:Fallback xmlns="">
            <p:pic>
              <p:nvPicPr>
                <p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148934" y="6321043"/>
                  <a:ext cx="424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14:cNvPr>
                <p14:cNvContentPartPr/>
                <p14:nvPr/>
              </p14:nvContentPartPr>
              <p14:xfrm>
                <a:off x="11168014" y="6370723"/>
                <a:ext cx="81360" cy="164520"/>
              </p14:xfrm>
            </p:contentPart>
          </mc:Choice>
          <mc:Fallback xmlns="">
            <p:pic>
              <p:nvPicPr>
                <p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159014" y="6361723"/>
                  <a:ext cx="99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14:cNvPr>
                <p14:cNvContentPartPr/>
                <p14:nvPr/>
              </p14:nvContentPartPr>
              <p14:xfrm>
                <a:off x="11317414" y="6456403"/>
                <a:ext cx="54720" cy="51480"/>
              </p14:xfrm>
            </p:contentPart>
          </mc:Choice>
          <mc:Fallback xmlns="">
            <p:pic>
              <p:nvPicPr>
                <p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308414" y="6447403"/>
                  <a:ext cx="72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14:cNvPr>
                <p14:cNvContentPartPr/>
                <p14:nvPr/>
              </p14:nvContentPartPr>
              <p14:xfrm>
                <a:off x="11460694" y="6418243"/>
                <a:ext cx="46080" cy="104400"/>
              </p14:xfrm>
            </p:contentPart>
          </mc:Choice>
          <mc:Fallback xmlns="">
            <p:pic>
              <p:nvPicPr>
                <p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451694" y="6409603"/>
                  <a:ext cx="63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14:cNvPr>
                <p14:cNvContentPartPr/>
                <p14:nvPr/>
              </p14:nvContentPartPr>
              <p14:xfrm>
                <a:off x="11547814" y="6298363"/>
                <a:ext cx="39600" cy="189360"/>
              </p14:xfrm>
            </p:contentPart>
          </mc:Choice>
          <mc:Fallback xmlns="">
            <p:pic>
              <p:nvPicPr>
                <p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539174" y="6289363"/>
                  <a:ext cx="57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14:cNvPr>
                <p14:cNvContentPartPr/>
                <p14:nvPr/>
              </p14:nvContentPartPr>
              <p14:xfrm>
                <a:off x="11583094" y="6446323"/>
                <a:ext cx="41760" cy="42840"/>
              </p14:xfrm>
            </p:contentPart>
          </mc:Choice>
          <mc:Fallback xmlns="">
            <p:pic>
              <p:nvPicPr>
                <p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574454" y="6437323"/>
                  <a:ext cx="594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14:cNvPr>
                <p14:cNvContentPartPr/>
                <p14:nvPr/>
              </p14:nvContentPartPr>
              <p14:xfrm>
                <a:off x="11651494" y="6405643"/>
                <a:ext cx="64080" cy="102240"/>
              </p14:xfrm>
            </p:contentPart>
          </mc:Choice>
          <mc:Fallback xmlns="">
            <p:pic>
              <p:nvPicPr>
                <p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642854" y="6397003"/>
                  <a:ext cx="81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14:cNvPr>
                <p14:cNvContentPartPr/>
                <p14:nvPr/>
              </p14:nvContentPartPr>
              <p14:xfrm>
                <a:off x="11287534" y="6429403"/>
                <a:ext cx="91080" cy="50760"/>
              </p14:xfrm>
            </p:contentPart>
          </mc:Choice>
          <mc:Fallback xmlns="">
            <p:pic>
              <p:nvPicPr>
                <p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278894" y="6420763"/>
                  <a:ext cx="1087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14:cNvPr>
                <p14:cNvContentPartPr/>
                <p14:nvPr/>
              </p14:nvContentPartPr>
              <p14:xfrm>
                <a:off x="11793694" y="6485203"/>
                <a:ext cx="21960" cy="17640"/>
              </p14:xfrm>
            </p:contentPart>
          </mc:Choice>
          <mc:Fallback xmlns="">
            <p:pic>
              <p:nvPicPr>
                <p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784694" y="6476203"/>
                  <a:ext cx="39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14:cNvPr>
                <p14:cNvContentPartPr/>
                <p14:nvPr/>
              </p14:nvContentPartPr>
              <p14:xfrm>
                <a:off x="11199694" y="6080780"/>
                <a:ext cx="240480" cy="267840"/>
              </p14:xfrm>
            </p:contentPart>
          </mc:Choice>
          <mc:Fallback xmlns="">
            <p:pic>
              <p:nvPicPr>
                <p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190694" y="6072140"/>
                  <a:ext cx="258120" cy="28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14:cNvPr>
              <p14:cNvContentPartPr/>
              <p14:nvPr/>
            </p14:nvContentPartPr>
            <p14:xfrm>
              <a:off x="4252754" y="4356633"/>
              <a:ext cx="533160" cy="204840"/>
            </p14:xfrm>
          </p:contentPart>
        </mc:Choice>
        <mc:Fallback xmlns="">
          <p:pic>
            <p:nvPicPr>
              <p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244114" y="4347993"/>
                <a:ext cx="55080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2" name="Groupe 471">
            <a:extLst>
              <a:ext uri="{FF2B5EF4-FFF2-40B4-BE49-F238E27FC236}">
                <a16:creationId xmlns:a16="http://schemas.microsoft.com/office/drawing/2014/main" id="{2B4783F0-AC0E-83CF-25EC-12E6ACE6BF86}"/>
              </a:ext>
            </a:extLst>
          </p:cNvPr>
          <p:cNvGrpSpPr/>
          <p:nvPr/>
        </p:nvGrpSpPr>
        <p:grpSpPr>
          <a:xfrm>
            <a:off x="6348314" y="4855593"/>
            <a:ext cx="264960" cy="245880"/>
            <a:chOff x="6348314" y="4855593"/>
            <a:chExt cx="2649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14:cNvPr>
                <p14:cNvContentPartPr/>
                <p14:nvPr/>
              </p14:nvContentPartPr>
              <p14:xfrm>
                <a:off x="6453794" y="4855593"/>
                <a:ext cx="36000" cy="245880"/>
              </p14:xfrm>
            </p:contentPart>
          </mc:Choice>
          <mc:Fallback xmlns="">
            <p:pic>
              <p:nvPicPr>
                <p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444794" y="4846953"/>
                  <a:ext cx="53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14:cNvPr>
                <p14:cNvContentPartPr/>
                <p14:nvPr/>
              </p14:nvContentPartPr>
              <p14:xfrm>
                <a:off x="6348314" y="4973313"/>
                <a:ext cx="264960" cy="57600"/>
              </p14:xfrm>
            </p:contentPart>
          </mc:Choice>
          <mc:Fallback xmlns="">
            <p:pic>
              <p:nvPicPr>
                <p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339674" y="4964313"/>
                  <a:ext cx="28260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37B856F6-48D0-3BB6-75BB-8C4E1EE3709C}"/>
              </a:ext>
            </a:extLst>
          </p:cNvPr>
          <p:cNvGrpSpPr/>
          <p:nvPr/>
        </p:nvGrpSpPr>
        <p:grpSpPr>
          <a:xfrm>
            <a:off x="2088434" y="4817433"/>
            <a:ext cx="941760" cy="384840"/>
            <a:chOff x="2088434" y="4817433"/>
            <a:chExt cx="94176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14:cNvPr>
                <p14:cNvContentPartPr/>
                <p14:nvPr/>
              </p14:nvContentPartPr>
              <p14:xfrm>
                <a:off x="2088434" y="4817433"/>
                <a:ext cx="102240" cy="309600"/>
              </p14:xfrm>
            </p:contentPart>
          </mc:Choice>
          <mc:Fallback xmlns="">
            <p:pic>
              <p:nvPicPr>
                <p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79434" y="4808433"/>
                  <a:ext cx="1198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14:cNvPr>
                <p14:cNvContentPartPr/>
                <p14:nvPr/>
              </p14:nvContentPartPr>
              <p14:xfrm>
                <a:off x="2242874" y="5035953"/>
                <a:ext cx="65160" cy="111960"/>
              </p14:xfrm>
            </p:contentPart>
          </mc:Choice>
          <mc:Fallback xmlns="">
            <p:pic>
              <p:nvPicPr>
                <p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234234" y="5027313"/>
                  <a:ext cx="82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14:cNvPr>
                <p14:cNvContentPartPr/>
                <p14:nvPr/>
              </p14:nvContentPartPr>
              <p14:xfrm>
                <a:off x="2358794" y="5041713"/>
                <a:ext cx="127080" cy="124920"/>
              </p14:xfrm>
            </p:contentPart>
          </mc:Choice>
          <mc:Fallback xmlns="">
            <p:pic>
              <p:nvPicPr>
                <p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349794" y="5033073"/>
                  <a:ext cx="144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14:cNvPr>
                <p14:cNvContentPartPr/>
                <p14:nvPr/>
              </p14:nvContentPartPr>
              <p14:xfrm>
                <a:off x="2557514" y="5084913"/>
                <a:ext cx="25560" cy="78120"/>
              </p14:xfrm>
            </p:contentPart>
          </mc:Choice>
          <mc:Fallback xmlns="">
            <p:pic>
              <p:nvPicPr>
                <p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548514" y="5075913"/>
                  <a:ext cx="43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14:cNvPr>
                <p14:cNvContentPartPr/>
                <p14:nvPr/>
              </p14:nvContentPartPr>
              <p14:xfrm>
                <a:off x="2562194" y="5008233"/>
                <a:ext cx="6120" cy="3600"/>
              </p14:xfrm>
            </p:contentPart>
          </mc:Choice>
          <mc:Fallback xmlns="">
            <p:pic>
              <p:nvPicPr>
                <p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553554" y="4999233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14:cNvPr>
                <p14:cNvContentPartPr/>
                <p14:nvPr/>
              </p14:nvContentPartPr>
              <p14:xfrm>
                <a:off x="2660114" y="5069433"/>
                <a:ext cx="61920" cy="113760"/>
              </p14:xfrm>
            </p:contentPart>
          </mc:Choice>
          <mc:Fallback xmlns="">
            <p:pic>
              <p:nvPicPr>
                <p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651474" y="5060433"/>
                  <a:ext cx="79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14:cNvPr>
                <p14:cNvContentPartPr/>
                <p14:nvPr/>
              </p14:nvContentPartPr>
              <p14:xfrm>
                <a:off x="2803394" y="5090313"/>
                <a:ext cx="62280" cy="111960"/>
              </p14:xfrm>
            </p:contentPart>
          </mc:Choice>
          <mc:Fallback xmlns="">
            <p:pic>
              <p:nvPicPr>
                <p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794394" y="5081313"/>
                  <a:ext cx="79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14:cNvPr>
                <p14:cNvContentPartPr/>
                <p14:nvPr/>
              </p14:nvContentPartPr>
              <p14:xfrm>
                <a:off x="2953154" y="4894113"/>
                <a:ext cx="77040" cy="284760"/>
              </p14:xfrm>
            </p:contentPart>
          </mc:Choice>
          <mc:Fallback xmlns="">
            <p:pic>
              <p:nvPicPr>
                <p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944154" y="4885473"/>
                  <a:ext cx="9468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0" name="Groupe 489">
            <a:extLst>
              <a:ext uri="{FF2B5EF4-FFF2-40B4-BE49-F238E27FC236}">
                <a16:creationId xmlns:a16="http://schemas.microsoft.com/office/drawing/2014/main" id="{F9A48EE7-DB5D-7D27-BF01-4862DDBA88E0}"/>
              </a:ext>
            </a:extLst>
          </p:cNvPr>
          <p:cNvGrpSpPr/>
          <p:nvPr/>
        </p:nvGrpSpPr>
        <p:grpSpPr>
          <a:xfrm>
            <a:off x="3283634" y="4873953"/>
            <a:ext cx="1148760" cy="583560"/>
            <a:chOff x="3283634" y="4873953"/>
            <a:chExt cx="1148760" cy="58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14:cNvPr>
                <p14:cNvContentPartPr/>
                <p14:nvPr/>
              </p14:nvContentPartPr>
              <p14:xfrm>
                <a:off x="3283634" y="5075913"/>
                <a:ext cx="104760" cy="126720"/>
              </p14:xfrm>
            </p:contentPart>
          </mc:Choice>
          <mc:Fallback xmlns="">
            <p:pic>
              <p:nvPicPr>
                <p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274994" y="5067273"/>
                  <a:ext cx="122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14:cNvPr>
                <p14:cNvContentPartPr/>
                <p14:nvPr/>
              </p14:nvContentPartPr>
              <p14:xfrm>
                <a:off x="3416114" y="5111553"/>
                <a:ext cx="95400" cy="80280"/>
              </p14:xfrm>
            </p:contentPart>
          </mc:Choice>
          <mc:Fallback xmlns="">
            <p:pic>
              <p:nvPicPr>
                <p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407114" y="5102913"/>
                  <a:ext cx="1130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14:cNvPr>
                <p14:cNvContentPartPr/>
                <p14:nvPr/>
              </p14:nvContentPartPr>
              <p14:xfrm>
                <a:off x="3548954" y="4885473"/>
                <a:ext cx="131040" cy="361080"/>
              </p14:xfrm>
            </p:contentPart>
          </mc:Choice>
          <mc:Fallback xmlns="">
            <p:pic>
              <p:nvPicPr>
                <p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39954" y="4876833"/>
                  <a:ext cx="1486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14:cNvPr>
                <p14:cNvContentPartPr/>
                <p14:nvPr/>
              </p14:nvContentPartPr>
              <p14:xfrm>
                <a:off x="3730394" y="5093553"/>
                <a:ext cx="100800" cy="110520"/>
              </p14:xfrm>
            </p:contentPart>
          </mc:Choice>
          <mc:Fallback xmlns="">
            <p:pic>
              <p:nvPicPr>
                <p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721754" y="5084913"/>
                  <a:ext cx="118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14:cNvPr>
                <p14:cNvContentPartPr/>
                <p14:nvPr/>
              </p14:nvContentPartPr>
              <p14:xfrm>
                <a:off x="3887354" y="5074113"/>
                <a:ext cx="59400" cy="144360"/>
              </p14:xfrm>
            </p:contentPart>
          </mc:Choice>
          <mc:Fallback xmlns="">
            <p:pic>
              <p:nvPicPr>
                <p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878714" y="5065113"/>
                  <a:ext cx="77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14:cNvPr>
                <p14:cNvContentPartPr/>
                <p14:nvPr/>
              </p14:nvContentPartPr>
              <p14:xfrm>
                <a:off x="4008674" y="4873953"/>
                <a:ext cx="84960" cy="319680"/>
              </p14:xfrm>
            </p:contentPart>
          </mc:Choice>
          <mc:Fallback xmlns="">
            <p:pic>
              <p:nvPicPr>
                <p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999674" y="4864953"/>
                  <a:ext cx="1026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14:cNvPr>
                <p14:cNvContentPartPr/>
                <p14:nvPr/>
              </p14:nvContentPartPr>
              <p14:xfrm>
                <a:off x="4125314" y="4886193"/>
                <a:ext cx="307080" cy="571320"/>
              </p14:xfrm>
            </p:contentPart>
          </mc:Choice>
          <mc:Fallback xmlns="">
            <p:pic>
              <p:nvPicPr>
                <p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16314" y="4877193"/>
                  <a:ext cx="324720" cy="58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14:cNvPr>
              <p14:cNvContentPartPr/>
              <p14:nvPr/>
            </p14:nvContentPartPr>
            <p14:xfrm>
              <a:off x="11395343" y="5160828"/>
              <a:ext cx="4680" cy="21600"/>
            </p14:xfrm>
          </p:contentPart>
        </mc:Choice>
        <mc:Fallback xmlns="">
          <p:pic>
            <p:nvPicPr>
              <p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1386703" y="5151828"/>
                <a:ext cx="223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14:cNvPr>
              <p14:cNvContentPartPr/>
              <p14:nvPr/>
            </p14:nvContentPartPr>
            <p14:xfrm>
              <a:off x="8329774" y="4611043"/>
              <a:ext cx="1796760" cy="232560"/>
            </p14:xfrm>
          </p:contentPart>
        </mc:Choice>
        <mc:Fallback xmlns="">
          <p:pic>
            <p:nvPicPr>
              <p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320774" y="4602403"/>
                <a:ext cx="18144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14:cNvPr>
              <p14:cNvContentPartPr/>
              <p14:nvPr/>
            </p14:nvContentPartPr>
            <p14:xfrm>
              <a:off x="8265694" y="4604923"/>
              <a:ext cx="37080" cy="16920"/>
            </p14:xfrm>
          </p:contentPart>
        </mc:Choice>
        <mc:Fallback xmlns="">
          <p:pic>
            <p:nvPicPr>
              <p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8256694" y="4596283"/>
                <a:ext cx="54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14:cNvPr>
              <p14:cNvContentPartPr/>
              <p14:nvPr/>
            </p14:nvContentPartPr>
            <p14:xfrm>
              <a:off x="8210614" y="4553083"/>
              <a:ext cx="156240" cy="150120"/>
            </p14:xfrm>
          </p:contentPart>
        </mc:Choice>
        <mc:Fallback xmlns="">
          <p:pic>
            <p:nvPicPr>
              <p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8201974" y="4544443"/>
                <a:ext cx="173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14:cNvPr>
              <p14:cNvContentPartPr/>
              <p14:nvPr/>
            </p14:nvContentPartPr>
            <p14:xfrm>
              <a:off x="7870774" y="3236923"/>
              <a:ext cx="741240" cy="1361160"/>
            </p14:xfrm>
          </p:contentPart>
        </mc:Choice>
        <mc:Fallback xmlns="">
          <p:pic>
            <p:nvPicPr>
              <p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861774" y="3227923"/>
                <a:ext cx="758880" cy="13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14:cNvPr>
              <p14:cNvContentPartPr/>
              <p14:nvPr/>
            </p14:nvContentPartPr>
            <p14:xfrm>
              <a:off x="9995494" y="3298843"/>
              <a:ext cx="595800" cy="1416960"/>
            </p14:xfrm>
          </p:contentPart>
        </mc:Choice>
        <mc:Fallback xmlns="">
          <p:pic>
            <p:nvPicPr>
              <p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9986854" y="3290203"/>
                <a:ext cx="613440" cy="14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14:cNvPr>
              <p14:cNvContentPartPr/>
              <p14:nvPr/>
            </p14:nvContentPartPr>
            <p14:xfrm>
              <a:off x="7458914" y="4914993"/>
              <a:ext cx="105840" cy="132120"/>
            </p14:xfrm>
          </p:contentPart>
        </mc:Choice>
        <mc:Fallback xmlns="">
          <p:pic>
            <p:nvPicPr>
              <p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449914" y="4906353"/>
                <a:ext cx="1234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14:cNvPr>
              <p14:cNvContentPartPr/>
              <p14:nvPr/>
            </p14:nvContentPartPr>
            <p14:xfrm>
              <a:off x="7599314" y="4959993"/>
              <a:ext cx="133920" cy="77760"/>
            </p14:xfrm>
          </p:contentPart>
        </mc:Choice>
        <mc:Fallback xmlns="">
          <p:pic>
            <p:nvPicPr>
              <p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7590674" y="4950993"/>
                <a:ext cx="1515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14:cNvPr>
              <p14:cNvContentPartPr/>
              <p14:nvPr/>
            </p14:nvContentPartPr>
            <p14:xfrm>
              <a:off x="7753754" y="4937673"/>
              <a:ext cx="78120" cy="90000"/>
            </p14:xfrm>
          </p:contentPart>
        </mc:Choice>
        <mc:Fallback xmlns="">
          <p:pic>
            <p:nvPicPr>
              <p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7745114" y="4929033"/>
                <a:ext cx="957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14:cNvPr>
              <p14:cNvContentPartPr/>
              <p14:nvPr/>
            </p14:nvContentPartPr>
            <p14:xfrm>
              <a:off x="7889114" y="4965753"/>
              <a:ext cx="105840" cy="245520"/>
            </p14:xfrm>
          </p:contentPart>
        </mc:Choice>
        <mc:Fallback xmlns="">
          <p:pic>
            <p:nvPicPr>
              <p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7880114" y="4956753"/>
                <a:ext cx="1234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14:cNvPr>
              <p14:cNvContentPartPr/>
              <p14:nvPr/>
            </p14:nvContentPartPr>
            <p14:xfrm>
              <a:off x="8293034" y="4789713"/>
              <a:ext cx="122040" cy="223560"/>
            </p14:xfrm>
          </p:contentPart>
        </mc:Choice>
        <mc:Fallback xmlns="">
          <p:pic>
            <p:nvPicPr>
              <p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8284394" y="4781073"/>
                <a:ext cx="1396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14:cNvPr>
              <p14:cNvContentPartPr/>
              <p14:nvPr/>
            </p14:nvContentPartPr>
            <p14:xfrm>
              <a:off x="8442794" y="4972233"/>
              <a:ext cx="84600" cy="48240"/>
            </p14:xfrm>
          </p:contentPart>
        </mc:Choice>
        <mc:Fallback xmlns="">
          <p:pic>
            <p:nvPicPr>
              <p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8434154" y="4963233"/>
                <a:ext cx="1022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14:cNvPr>
              <p14:cNvContentPartPr/>
              <p14:nvPr/>
            </p14:nvContentPartPr>
            <p14:xfrm>
              <a:off x="8709194" y="4941993"/>
              <a:ext cx="222480" cy="94320"/>
            </p14:xfrm>
          </p:contentPart>
        </mc:Choice>
        <mc:Fallback xmlns="">
          <p:pic>
            <p:nvPicPr>
              <p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8700194" y="4932993"/>
                <a:ext cx="2401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14:cNvPr>
              <p14:cNvContentPartPr/>
              <p14:nvPr/>
            </p14:nvContentPartPr>
            <p14:xfrm>
              <a:off x="8968394" y="4980513"/>
              <a:ext cx="100080" cy="84600"/>
            </p14:xfrm>
          </p:contentPart>
        </mc:Choice>
        <mc:Fallback xmlns="">
          <p:pic>
            <p:nvPicPr>
              <p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8959394" y="4971513"/>
                <a:ext cx="1177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14:cNvPr>
              <p14:cNvContentPartPr/>
              <p14:nvPr/>
            </p14:nvContentPartPr>
            <p14:xfrm>
              <a:off x="9083594" y="4943793"/>
              <a:ext cx="58680" cy="102240"/>
            </p14:xfrm>
          </p:contentPart>
        </mc:Choice>
        <mc:Fallback xmlns="">
          <p:pic>
            <p:nvPicPr>
              <p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9074954" y="4934793"/>
                <a:ext cx="763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14:cNvPr>
              <p14:cNvContentPartPr/>
              <p14:nvPr/>
            </p14:nvContentPartPr>
            <p14:xfrm>
              <a:off x="9070634" y="4796193"/>
              <a:ext cx="156240" cy="441000"/>
            </p14:xfrm>
          </p:contentPart>
        </mc:Choice>
        <mc:Fallback xmlns="">
          <p:pic>
            <p:nvPicPr>
              <p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9061994" y="4787193"/>
                <a:ext cx="17388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14:cNvPr>
              <p14:cNvContentPartPr/>
              <p14:nvPr/>
            </p14:nvContentPartPr>
            <p14:xfrm>
              <a:off x="9278714" y="5004633"/>
              <a:ext cx="129960" cy="245880"/>
            </p14:xfrm>
          </p:contentPart>
        </mc:Choice>
        <mc:Fallback xmlns="">
          <p:pic>
            <p:nvPicPr>
              <p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9269714" y="4995633"/>
                <a:ext cx="1476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14:cNvPr>
              <p14:cNvContentPartPr/>
              <p14:nvPr/>
            </p14:nvContentPartPr>
            <p14:xfrm>
              <a:off x="9171794" y="4820313"/>
              <a:ext cx="59400" cy="191520"/>
            </p14:xfrm>
          </p:contentPart>
        </mc:Choice>
        <mc:Fallback xmlns="">
          <p:pic>
            <p:nvPicPr>
              <p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9162794" y="4811313"/>
                <a:ext cx="770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14:cNvPr>
              <p14:cNvContentPartPr/>
              <p14:nvPr/>
            </p14:nvContentPartPr>
            <p14:xfrm>
              <a:off x="3597914" y="3894753"/>
              <a:ext cx="75960" cy="393480"/>
            </p14:xfrm>
          </p:contentPart>
        </mc:Choice>
        <mc:Fallback xmlns="">
          <p:pic>
            <p:nvPicPr>
              <p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3589274" y="3885753"/>
                <a:ext cx="93600" cy="41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ADB057D5-831C-2692-E366-2237B3BF2E8F}"/>
              </a:ext>
            </a:extLst>
          </p:cNvPr>
          <p:cNvGrpSpPr/>
          <p:nvPr/>
        </p:nvGrpSpPr>
        <p:grpSpPr>
          <a:xfrm>
            <a:off x="3578834" y="4393668"/>
            <a:ext cx="1223829" cy="344565"/>
            <a:chOff x="3578834" y="4393668"/>
            <a:chExt cx="1223829" cy="3445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14:cNvPr>
                <p14:cNvContentPartPr/>
                <p14:nvPr/>
              </p14:nvContentPartPr>
              <p14:xfrm>
                <a:off x="3685943" y="4414548"/>
                <a:ext cx="68760" cy="13968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677303" y="4405548"/>
                  <a:ext cx="86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14:cNvPr>
                <p14:cNvContentPartPr/>
                <p14:nvPr/>
              </p14:nvContentPartPr>
              <p14:xfrm>
                <a:off x="3664343" y="4505628"/>
                <a:ext cx="119160" cy="11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655703" y="4496988"/>
                  <a:ext cx="1368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14:cNvPr>
                <p14:cNvContentPartPr/>
                <p14:nvPr/>
              </p14:nvContentPartPr>
              <p14:xfrm>
                <a:off x="3796823" y="4415268"/>
                <a:ext cx="48960" cy="1890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788183" y="4406268"/>
                  <a:ext cx="66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14:cNvPr>
                <p14:cNvContentPartPr/>
                <p14:nvPr/>
              </p14:nvContentPartPr>
              <p14:xfrm>
                <a:off x="3914183" y="4408788"/>
                <a:ext cx="56880" cy="150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905183" y="4400148"/>
                  <a:ext cx="74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14:cNvPr>
                <p14:cNvContentPartPr/>
                <p14:nvPr/>
              </p14:nvContentPartPr>
              <p14:xfrm>
                <a:off x="3875303" y="4393668"/>
                <a:ext cx="73440" cy="4932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866663" y="4385028"/>
                  <a:ext cx="910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14:cNvPr>
                <p14:cNvContentPartPr/>
                <p14:nvPr/>
              </p14:nvContentPartPr>
              <p14:xfrm>
                <a:off x="3967103" y="4536948"/>
                <a:ext cx="77760" cy="4572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958463" y="4527948"/>
                  <a:ext cx="95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14:cNvPr>
                <p14:cNvContentPartPr/>
                <p14:nvPr/>
              </p14:nvContentPartPr>
              <p14:xfrm>
                <a:off x="4146383" y="4594548"/>
                <a:ext cx="190800" cy="114120"/>
              </p14:xfrm>
            </p:contentPart>
          </mc:Choice>
          <mc:Fallback xmlns="">
            <p:pic>
              <p:nvPicPr>
                <p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137743" y="4585548"/>
                  <a:ext cx="208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14:cNvPr>
                <p14:cNvContentPartPr/>
                <p14:nvPr/>
              </p14:nvContentPartPr>
              <p14:xfrm>
                <a:off x="4351583" y="4613988"/>
                <a:ext cx="65520" cy="6840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342583" y="4605348"/>
                  <a:ext cx="83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14:cNvPr>
                <p14:cNvContentPartPr/>
                <p14:nvPr/>
              </p14:nvContentPartPr>
              <p14:xfrm>
                <a:off x="4420343" y="4629468"/>
                <a:ext cx="63360" cy="5436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411343" y="4620468"/>
                  <a:ext cx="81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14:cNvPr>
                <p14:cNvContentPartPr/>
                <p14:nvPr/>
              </p14:nvContentPartPr>
              <p14:xfrm>
                <a:off x="4480463" y="4613268"/>
                <a:ext cx="72360" cy="748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471823" y="4604628"/>
                  <a:ext cx="90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14:cNvPr>
                <p14:cNvContentPartPr/>
                <p14:nvPr/>
              </p14:nvContentPartPr>
              <p14:xfrm>
                <a:off x="4598903" y="4613268"/>
                <a:ext cx="40680" cy="943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590263" y="4604628"/>
                  <a:ext cx="58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14:cNvPr>
                <p14:cNvContentPartPr/>
                <p14:nvPr/>
              </p14:nvContentPartPr>
              <p14:xfrm>
                <a:off x="4788983" y="4484388"/>
                <a:ext cx="13680" cy="14868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80343" y="4475748"/>
                  <a:ext cx="3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14:cNvPr>
                <p14:cNvContentPartPr/>
                <p14:nvPr/>
              </p14:nvContentPartPr>
              <p14:xfrm>
                <a:off x="4792223" y="4698948"/>
                <a:ext cx="6120" cy="360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83223" y="4690308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14:cNvPr>
                <p14:cNvContentPartPr/>
                <p14:nvPr/>
              </p14:nvContentPartPr>
              <p14:xfrm>
                <a:off x="4624823" y="4617228"/>
                <a:ext cx="48600" cy="1908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615823" y="4608228"/>
                  <a:ext cx="66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14:cNvPr>
                <p14:cNvContentPartPr/>
                <p14:nvPr/>
              </p14:nvContentPartPr>
              <p14:xfrm>
                <a:off x="3578834" y="4417113"/>
                <a:ext cx="28440" cy="321120"/>
              </p14:xfrm>
            </p:contentPart>
          </mc:Choice>
          <mc:Fallback xmlns="">
            <p:pic>
              <p:nvPicPr>
                <p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569834" y="4408473"/>
                  <a:ext cx="46080" cy="33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14:cNvPr>
              <p14:cNvContentPartPr/>
              <p14:nvPr/>
            </p14:nvContentPartPr>
            <p14:xfrm>
              <a:off x="4273634" y="3357633"/>
              <a:ext cx="562680" cy="324360"/>
            </p14:xfrm>
          </p:contentPart>
        </mc:Choice>
        <mc:Fallback xmlns="">
          <p:pic>
            <p:nvPicPr>
              <p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264994" y="3348633"/>
                <a:ext cx="5803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14:cNvPr>
              <p14:cNvContentPartPr/>
              <p14:nvPr/>
            </p14:nvContentPartPr>
            <p14:xfrm>
              <a:off x="1662554" y="6340233"/>
              <a:ext cx="8280" cy="234720"/>
            </p14:xfrm>
          </p:contentPart>
        </mc:Choice>
        <mc:Fallback xmlns="">
          <p:pic>
            <p:nvPicPr>
              <p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653914" y="6331593"/>
                <a:ext cx="259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14:cNvPr>
              <p14:cNvContentPartPr/>
              <p14:nvPr/>
            </p14:nvContentPartPr>
            <p14:xfrm>
              <a:off x="1726634" y="6359313"/>
              <a:ext cx="112320" cy="177840"/>
            </p14:xfrm>
          </p:contentPart>
        </mc:Choice>
        <mc:Fallback xmlns="">
          <p:pic>
            <p:nvPicPr>
              <p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1717994" y="6350313"/>
                <a:ext cx="1299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14:cNvPr>
              <p14:cNvContentPartPr/>
              <p14:nvPr/>
            </p14:nvContentPartPr>
            <p14:xfrm>
              <a:off x="1931834" y="6362913"/>
              <a:ext cx="108000" cy="178560"/>
            </p14:xfrm>
          </p:contentPart>
        </mc:Choice>
        <mc:Fallback xmlns="">
          <p:pic>
            <p:nvPicPr>
              <p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1922834" y="6353913"/>
                <a:ext cx="1256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14:cNvPr>
              <p14:cNvContentPartPr/>
              <p14:nvPr/>
            </p14:nvContentPartPr>
            <p14:xfrm>
              <a:off x="1967834" y="6478113"/>
              <a:ext cx="95400" cy="66240"/>
            </p14:xfrm>
          </p:contentPart>
        </mc:Choice>
        <mc:Fallback xmlns="">
          <p:pic>
            <p:nvPicPr>
              <p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1958834" y="6469473"/>
                <a:ext cx="1130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14:cNvPr>
              <p14:cNvContentPartPr/>
              <p14:nvPr/>
            </p14:nvContentPartPr>
            <p14:xfrm>
              <a:off x="1639514" y="6696633"/>
              <a:ext cx="237600" cy="92520"/>
            </p14:xfrm>
          </p:contentPart>
        </mc:Choice>
        <mc:Fallback xmlns="">
          <p:pic>
            <p:nvPicPr>
              <p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630874" y="6687633"/>
                <a:ext cx="2552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14:cNvPr>
              <p14:cNvContentPartPr/>
              <p14:nvPr/>
            </p14:nvContentPartPr>
            <p14:xfrm>
              <a:off x="1896554" y="6615993"/>
              <a:ext cx="177120" cy="182160"/>
            </p14:xfrm>
          </p:contentPart>
        </mc:Choice>
        <mc:Fallback xmlns="">
          <p:pic>
            <p:nvPicPr>
              <p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1887554" y="6607353"/>
                <a:ext cx="19476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3" name="Groupe 562">
            <a:extLst>
              <a:ext uri="{FF2B5EF4-FFF2-40B4-BE49-F238E27FC236}">
                <a16:creationId xmlns:a16="http://schemas.microsoft.com/office/drawing/2014/main" id="{B48CD280-084D-3220-57B7-234115E49AF4}"/>
              </a:ext>
            </a:extLst>
          </p:cNvPr>
          <p:cNvGrpSpPr/>
          <p:nvPr/>
        </p:nvGrpSpPr>
        <p:grpSpPr>
          <a:xfrm>
            <a:off x="3786194" y="6690153"/>
            <a:ext cx="249120" cy="86760"/>
            <a:chOff x="3786194" y="6690153"/>
            <a:chExt cx="249120" cy="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14:cNvPr>
                <p14:cNvContentPartPr/>
                <p14:nvPr/>
              </p14:nvContentPartPr>
              <p14:xfrm>
                <a:off x="3786194" y="6710673"/>
                <a:ext cx="154800" cy="31320"/>
              </p14:xfrm>
            </p:contentPart>
          </mc:Choice>
          <mc:Fallback xmlns="">
            <p:pic>
              <p:nvPicPr>
                <p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777194" y="6701673"/>
                  <a:ext cx="172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14:cNvPr>
                <p14:cNvContentPartPr/>
                <p14:nvPr/>
              </p14:nvContentPartPr>
              <p14:xfrm>
                <a:off x="4010834" y="6690153"/>
                <a:ext cx="24480" cy="60480"/>
              </p14:xfrm>
            </p:contentPart>
          </mc:Choice>
          <mc:Fallback xmlns="">
            <p:pic>
              <p:nvPicPr>
                <p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001834" y="6681153"/>
                  <a:ext cx="42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14:cNvPr>
                <p14:cNvContentPartPr/>
                <p14:nvPr/>
              </p14:nvContentPartPr>
              <p14:xfrm>
                <a:off x="3970874" y="6699873"/>
                <a:ext cx="22320" cy="77040"/>
              </p14:xfrm>
            </p:contentPart>
          </mc:Choice>
          <mc:Fallback xmlns="">
            <p:pic>
              <p:nvPicPr>
                <p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962234" y="6690873"/>
                  <a:ext cx="3996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14:cNvPr>
              <p14:cNvContentPartPr/>
              <p14:nvPr/>
            </p14:nvContentPartPr>
            <p14:xfrm>
              <a:off x="3144334" y="5882420"/>
              <a:ext cx="387720" cy="431280"/>
            </p14:xfrm>
          </p:contentPart>
        </mc:Choice>
        <mc:Fallback xmlns="">
          <p:pic>
            <p:nvPicPr>
              <p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135334" y="5873780"/>
                <a:ext cx="405360" cy="448920"/>
              </a:xfrm>
              <a:prstGeom prst="rect">
                <a:avLst/>
              </a:prstGeom>
            </p:spPr>
          </p:pic>
        </mc:Fallback>
      </mc:AlternateContent>
      <p:sp>
        <p:nvSpPr>
          <p:cNvPr id="567" name="Rectangle 566">
            <a:extLst>
              <a:ext uri="{FF2B5EF4-FFF2-40B4-BE49-F238E27FC236}">
                <a16:creationId xmlns:a16="http://schemas.microsoft.com/office/drawing/2014/main" id="{F5C16F30-9D8B-7A3B-FA91-4B4125B312EB}"/>
              </a:ext>
            </a:extLst>
          </p:cNvPr>
          <p:cNvSpPr/>
          <p:nvPr/>
        </p:nvSpPr>
        <p:spPr>
          <a:xfrm>
            <a:off x="3754703" y="6021883"/>
            <a:ext cx="1389411" cy="179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8" name="ZoneTexte 567">
            <a:extLst>
              <a:ext uri="{FF2B5EF4-FFF2-40B4-BE49-F238E27FC236}">
                <a16:creationId xmlns:a16="http://schemas.microsoft.com/office/drawing/2014/main" id="{CF77B098-83C3-2147-D23A-180B80FA7168}"/>
              </a:ext>
            </a:extLst>
          </p:cNvPr>
          <p:cNvSpPr txBox="1"/>
          <p:nvPr/>
        </p:nvSpPr>
        <p:spPr>
          <a:xfrm>
            <a:off x="4473795" y="561931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569" name="ZoneTexte 568">
            <a:extLst>
              <a:ext uri="{FF2B5EF4-FFF2-40B4-BE49-F238E27FC236}">
                <a16:creationId xmlns:a16="http://schemas.microsoft.com/office/drawing/2014/main" id="{4A1FC303-A25C-562F-CC86-D144070B6622}"/>
              </a:ext>
            </a:extLst>
          </p:cNvPr>
          <p:cNvSpPr txBox="1"/>
          <p:nvPr/>
        </p:nvSpPr>
        <p:spPr>
          <a:xfrm>
            <a:off x="4266639" y="599089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2/255</a:t>
            </a:r>
          </a:p>
        </p:txBody>
      </p:sp>
      <p:sp>
        <p:nvSpPr>
          <p:cNvPr id="570" name="ZoneTexte 569">
            <a:extLst>
              <a:ext uri="{FF2B5EF4-FFF2-40B4-BE49-F238E27FC236}">
                <a16:creationId xmlns:a16="http://schemas.microsoft.com/office/drawing/2014/main" id="{DB13E80F-09FE-6ED2-E550-AF4DF911AA14}"/>
              </a:ext>
            </a:extLst>
          </p:cNvPr>
          <p:cNvSpPr txBox="1"/>
          <p:nvPr/>
        </p:nvSpPr>
        <p:spPr>
          <a:xfrm>
            <a:off x="10597657" y="1034867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571" name="ZoneTexte 570">
            <a:extLst>
              <a:ext uri="{FF2B5EF4-FFF2-40B4-BE49-F238E27FC236}">
                <a16:creationId xmlns:a16="http://schemas.microsoft.com/office/drawing/2014/main" id="{3B2B2D87-F5F9-84C2-E244-B5105C23DE48}"/>
              </a:ext>
            </a:extLst>
          </p:cNvPr>
          <p:cNvSpPr txBox="1"/>
          <p:nvPr/>
        </p:nvSpPr>
        <p:spPr>
          <a:xfrm>
            <a:off x="10795706" y="3346023"/>
            <a:ext cx="636713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15%</a:t>
            </a:r>
          </a:p>
          <a:p>
            <a:pPr>
              <a:spcAft>
                <a:spcPts val="600"/>
              </a:spcAft>
            </a:pPr>
            <a:r>
              <a:rPr lang="fr-FR" dirty="0"/>
              <a:t>24%</a:t>
            </a:r>
          </a:p>
          <a:p>
            <a:pPr>
              <a:spcAft>
                <a:spcPts val="600"/>
              </a:spcAft>
            </a:pPr>
            <a:r>
              <a:rPr lang="fr-FR" dirty="0"/>
              <a:t> 13%</a:t>
            </a:r>
          </a:p>
          <a:p>
            <a:pPr>
              <a:spcAft>
                <a:spcPts val="600"/>
              </a:spcAft>
            </a:pPr>
            <a:r>
              <a:rPr lang="fr-FR" dirty="0"/>
              <a:t> 17%</a:t>
            </a:r>
          </a:p>
        </p:txBody>
      </p:sp>
      <p:sp>
        <p:nvSpPr>
          <p:cNvPr id="573" name="ZoneTexte 572">
            <a:extLst>
              <a:ext uri="{FF2B5EF4-FFF2-40B4-BE49-F238E27FC236}">
                <a16:creationId xmlns:a16="http://schemas.microsoft.com/office/drawing/2014/main" id="{FF16E23D-E0E5-E633-25F4-0DB5B586F7AE}"/>
              </a:ext>
            </a:extLst>
          </p:cNvPr>
          <p:cNvSpPr txBox="1"/>
          <p:nvPr/>
        </p:nvSpPr>
        <p:spPr>
          <a:xfrm>
            <a:off x="10821574" y="1892610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14:cNvPr>
              <p14:cNvContentPartPr/>
              <p14:nvPr/>
            </p14:nvContentPartPr>
            <p14:xfrm>
              <a:off x="10763634" y="3292229"/>
              <a:ext cx="656640" cy="446040"/>
            </p14:xfrm>
          </p:contentPart>
        </mc:Choice>
        <mc:Fallback xmlns="">
          <p:pic>
            <p:nvPicPr>
              <p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10754994" y="3283589"/>
                <a:ext cx="674280" cy="463680"/>
              </a:xfrm>
              <a:prstGeom prst="rect">
                <a:avLst/>
              </a:prstGeom>
            </p:spPr>
          </p:pic>
        </mc:Fallback>
      </mc:AlternateContent>
      <p:sp>
        <p:nvSpPr>
          <p:cNvPr id="575" name="ZoneTexte 574">
            <a:extLst>
              <a:ext uri="{FF2B5EF4-FFF2-40B4-BE49-F238E27FC236}">
                <a16:creationId xmlns:a16="http://schemas.microsoft.com/office/drawing/2014/main" id="{40826867-2D89-9CE7-F750-1CCFDA081A44}"/>
              </a:ext>
            </a:extLst>
          </p:cNvPr>
          <p:cNvSpPr txBox="1"/>
          <p:nvPr/>
        </p:nvSpPr>
        <p:spPr>
          <a:xfrm>
            <a:off x="3431947" y="5315920"/>
            <a:ext cx="508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No good solution (</a:t>
            </a:r>
            <a:r>
              <a:rPr lang="fr-FR" dirty="0" err="1">
                <a:solidFill>
                  <a:srgbClr val="C00000"/>
                </a:solidFill>
              </a:rPr>
              <a:t>accurate</a:t>
            </a:r>
            <a:r>
              <a:rPr lang="fr-FR" dirty="0">
                <a:solidFill>
                  <a:srgbClr val="C00000"/>
                </a:solidFill>
              </a:rPr>
              <a:t> + </a:t>
            </a:r>
            <a:r>
              <a:rPr lang="fr-FR" dirty="0" err="1">
                <a:solidFill>
                  <a:srgbClr val="C00000"/>
                </a:solidFill>
              </a:rPr>
              <a:t>robust</a:t>
            </a:r>
            <a:r>
              <a:rPr lang="fr-FR" dirty="0">
                <a:solidFill>
                  <a:srgbClr val="C00000"/>
                </a:solidFill>
              </a:rPr>
              <a:t> + easy to </a:t>
            </a:r>
            <a:r>
              <a:rPr lang="fr-FR" dirty="0" err="1">
                <a:solidFill>
                  <a:srgbClr val="C00000"/>
                </a:solidFill>
              </a:rPr>
              <a:t>verify</a:t>
            </a:r>
            <a:r>
              <a:rPr lang="fr-FR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346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7" grpId="0"/>
      <p:bldP spid="567" grpId="0" animBg="1"/>
      <p:bldP spid="568" grpId="0"/>
      <p:bldP spid="569" grpId="0"/>
      <p:bldP spid="575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201854</TotalTime>
  <Words>1887</Words>
  <Application>Microsoft Office PowerPoint</Application>
  <PresentationFormat>Widescreen</PresentationFormat>
  <Paragraphs>456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Calibri   </vt:lpstr>
      <vt:lpstr>Arial</vt:lpstr>
      <vt:lpstr>Calibri</vt:lpstr>
      <vt:lpstr>Calibri Light</vt:lpstr>
      <vt:lpstr>Cambria Math</vt:lpstr>
      <vt:lpstr>Gill Sans MT</vt:lpstr>
      <vt:lpstr>Segoe Print</vt:lpstr>
      <vt:lpstr>Symbol</vt:lpstr>
      <vt:lpstr>Thème Office</vt:lpstr>
      <vt:lpstr>PowerPoint Presentation</vt:lpstr>
      <vt:lpstr>PowerPoint Presentation</vt:lpstr>
      <vt:lpstr>Animal Classification</vt:lpstr>
      <vt:lpstr>Animal Classification</vt:lpstr>
      <vt:lpstr>PowerPoint Presentation</vt:lpstr>
      <vt:lpstr>PowerPoint Presentation</vt:lpstr>
      <vt:lpstr>Standard Problem: Local Robustness</vt:lpstr>
      <vt:lpstr>Standard Problem: Local Robustness</vt:lpstr>
      <vt:lpstr>Robustness-aware Training ? </vt:lpstr>
      <vt:lpstr>Global Robustness ?</vt:lpstr>
      <vt:lpstr>Proposal of Global notion: “Lipschitz”-continuous instead</vt:lpstr>
      <vt:lpstr>Proposal of Global notion: “Lipschitz”-continuous instead</vt:lpstr>
      <vt:lpstr>PowerPoint Presentation</vt:lpstr>
      <vt:lpstr>Formal Verification of Robustness of FF-DNNs</vt:lpstr>
      <vt:lpstr>LP/MILP constraints with variables xi &amp; x’i</vt:lpstr>
      <vt:lpstr>LP/MILP constraints with x’i &amp; yi</vt:lpstr>
      <vt:lpstr>PowerPoint Presentation</vt:lpstr>
      <vt:lpstr>LP/MILP constraints with yi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小琅 廖</cp:lastModifiedBy>
  <cp:revision>736</cp:revision>
  <dcterms:created xsi:type="dcterms:W3CDTF">2023-04-09T08:44:05Z</dcterms:created>
  <dcterms:modified xsi:type="dcterms:W3CDTF">2024-10-08T06:49:39Z</dcterms:modified>
</cp:coreProperties>
</file>