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7" r:id="rId12"/>
    <p:sldId id="414" r:id="rId13"/>
    <p:sldId id="260" r:id="rId14"/>
    <p:sldId id="407" r:id="rId15"/>
    <p:sldId id="406" r:id="rId16"/>
    <p:sldId id="390" r:id="rId17"/>
    <p:sldId id="400" r:id="rId18"/>
    <p:sldId id="403" r:id="rId19"/>
    <p:sldId id="305" r:id="rId20"/>
    <p:sldId id="384" r:id="rId21"/>
    <p:sldId id="404" r:id="rId22"/>
    <p:sldId id="376" r:id="rId23"/>
    <p:sldId id="382" r:id="rId24"/>
    <p:sldId id="392" r:id="rId25"/>
    <p:sldId id="405" r:id="rId26"/>
    <p:sldId id="393" r:id="rId27"/>
    <p:sldId id="383" r:id="rId28"/>
    <p:sldId id="394" r:id="rId29"/>
    <p:sldId id="368" r:id="rId30"/>
    <p:sldId id="398" r:id="rId31"/>
    <p:sldId id="397" r:id="rId32"/>
    <p:sldId id="399" r:id="rId33"/>
    <p:sldId id="391" r:id="rId34"/>
    <p:sldId id="388" r:id="rId35"/>
    <p:sldId id="402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93AF-5C3C-BDB3-A059-5A4ED3C8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D309B57C-C298-5A82-E146-333AB22D0937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C5B84E-40FF-EE8E-37EC-5C7EBC0D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990223"/>
              </p:ext>
            </p:extLst>
          </p:nvPr>
        </p:nvGraphicFramePr>
        <p:xfrm>
          <a:off x="725366" y="1275080"/>
          <a:ext cx="10318506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0.0481897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Sol=0.0481897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0.0463297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=0.0463297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0.0446721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Sol=0.0446721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0.0434286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Sol=0.0434286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6D1A3E0-9D12-92A4-C750-CFD8B9C678F4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7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25CAE-4E7C-BA6E-0E80-309E340C9338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E9126-026D-B609-D64A-4626BC129FE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67398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73394"/>
              </p:ext>
            </p:extLst>
          </p:nvPr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204275</TotalTime>
  <Words>2600</Words>
  <Application>Microsoft Office PowerPoint</Application>
  <PresentationFormat>Widescreen</PresentationFormat>
  <Paragraphs>685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841</cp:revision>
  <dcterms:created xsi:type="dcterms:W3CDTF">2023-04-09T08:44:05Z</dcterms:created>
  <dcterms:modified xsi:type="dcterms:W3CDTF">2024-10-28T08:36:02Z</dcterms:modified>
</cp:coreProperties>
</file>