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99821"/>
              </p:ext>
            </p:extLst>
          </p:nvPr>
        </p:nvGraphicFramePr>
        <p:xfrm>
          <a:off x="725366" y="1275080"/>
          <a:ext cx="1031850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204266</TotalTime>
  <Words>2490</Words>
  <Application>Microsoft Office PowerPoint</Application>
  <PresentationFormat>Widescreen</PresentationFormat>
  <Paragraphs>651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835</cp:revision>
  <dcterms:created xsi:type="dcterms:W3CDTF">2023-04-09T08:44:05Z</dcterms:created>
  <dcterms:modified xsi:type="dcterms:W3CDTF">2024-10-24T05:19:14Z</dcterms:modified>
</cp:coreProperties>
</file>