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60" r:id="rId5"/>
    <p:sldId id="388" r:id="rId6"/>
    <p:sldId id="387" r:id="rId7"/>
    <p:sldId id="259" r:id="rId8"/>
    <p:sldId id="38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100" d="100"/>
          <a:sy n="100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4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3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23662"/>
              </p:ext>
            </p:extLst>
          </p:nvPr>
        </p:nvGraphicFramePr>
        <p:xfrm>
          <a:off x="1962412" y="2290189"/>
          <a:ext cx="766954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48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14530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68" y="2403431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216653"/>
              </p:ext>
            </p:extLst>
          </p:nvPr>
        </p:nvGraphicFramePr>
        <p:xfrm>
          <a:off x="488515" y="563880"/>
          <a:ext cx="112128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8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79124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51763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K=1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??&lt;200s per image (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code</a:t>
                      </a:r>
                      <a:r>
                        <a:rPr lang="fr-FR" dirty="0">
                          <a:solidFill>
                            <a:srgbClr val="C00000"/>
                          </a:solidFill>
                          <a:sym typeface="Wingdings" panose="05000000000000000000" pitchFamily="2" charset="2"/>
                        </a:rPr>
                        <a:t> 222s)</a:t>
                      </a:r>
                      <a:endParaRPr lang="fr-F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6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K=2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??&lt;300s per image (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code 303s)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488515" y="411837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36452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04478"/>
              </p:ext>
            </p:extLst>
          </p:nvPr>
        </p:nvGraphicFramePr>
        <p:xfrm>
          <a:off x="490603" y="563880"/>
          <a:ext cx="112107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49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0394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51763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K=1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48.1%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230s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MILP K=2 + LP relax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/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51923</TotalTime>
  <Words>921</Words>
  <Application>Microsoft Office PowerPoint</Application>
  <PresentationFormat>Grand écran</PresentationFormat>
  <Paragraphs>197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247</cp:revision>
  <dcterms:created xsi:type="dcterms:W3CDTF">2023-04-09T08:44:05Z</dcterms:created>
  <dcterms:modified xsi:type="dcterms:W3CDTF">2023-10-02T12:59:45Z</dcterms:modified>
</cp:coreProperties>
</file>