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85676"/>
              </p:ext>
            </p:extLst>
          </p:nvPr>
        </p:nvGraphicFramePr>
        <p:xfrm>
          <a:off x="338503" y="1234748"/>
          <a:ext cx="10383716" cy="680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84870"/>
              </p:ext>
            </p:extLst>
          </p:nvPr>
        </p:nvGraphicFramePr>
        <p:xfrm>
          <a:off x="1435640" y="1675713"/>
          <a:ext cx="8420077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7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149325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971575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8460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0.92495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0.936637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solidFill>
                            <a:schemeClr val="tx1"/>
                          </a:solidFill>
                        </a:rPr>
                        <a:t>0.92799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0.88013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0.94819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tx1"/>
                          </a:solidFill>
                        </a:rPr>
                        <a:t>0.86139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2448659" y="6534834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202055</TotalTime>
  <Words>1905</Words>
  <Application>Microsoft Office PowerPoint</Application>
  <PresentationFormat>Widescreen</PresentationFormat>
  <Paragraphs>473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745</cp:revision>
  <dcterms:created xsi:type="dcterms:W3CDTF">2023-04-09T08:44:05Z</dcterms:created>
  <dcterms:modified xsi:type="dcterms:W3CDTF">2024-10-10T02:14:28Z</dcterms:modified>
</cp:coreProperties>
</file>