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665691"/>
              </p:ext>
            </p:extLst>
          </p:nvPr>
        </p:nvGraphicFramePr>
        <p:xfrm>
          <a:off x="1466635" y="1234748"/>
          <a:ext cx="8420073" cy="652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334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501316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501316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1900024405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0.23978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0.239640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0.23567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0.23466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0.23423</a:t>
                      </a:r>
                    </a:p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0.23209</a:t>
                      </a:r>
                    </a:p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0.23312</a:t>
                      </a:r>
                    </a:p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0.22793</a:t>
                      </a:r>
                    </a:p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4989635" y="7702060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96574"/>
              </p:ext>
            </p:extLst>
          </p:nvPr>
        </p:nvGraphicFramePr>
        <p:xfrm>
          <a:off x="1549940" y="1667303"/>
          <a:ext cx="8420074" cy="4528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6488483" y="6296442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201110</TotalTime>
  <Words>1837</Words>
  <Application>Microsoft Office PowerPoint</Application>
  <PresentationFormat>Widescreen</PresentationFormat>
  <Paragraphs>421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719</cp:revision>
  <dcterms:created xsi:type="dcterms:W3CDTF">2023-04-09T08:44:05Z</dcterms:created>
  <dcterms:modified xsi:type="dcterms:W3CDTF">2024-10-07T01:59:30Z</dcterms:modified>
</cp:coreProperties>
</file>