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10" r:id="rId22"/>
    <p:sldId id="411" r:id="rId23"/>
    <p:sldId id="412" r:id="rId24"/>
    <p:sldId id="409" r:id="rId25"/>
    <p:sldId id="407" r:id="rId26"/>
    <p:sldId id="406" r:id="rId27"/>
    <p:sldId id="390" r:id="rId28"/>
    <p:sldId id="400" r:id="rId29"/>
    <p:sldId id="388" r:id="rId30"/>
    <p:sldId id="402" r:id="rId3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22/10/2024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30676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739585"/>
              </p:ext>
            </p:extLst>
          </p:nvPr>
        </p:nvGraphicFramePr>
        <p:xfrm>
          <a:off x="725366" y="1275080"/>
          <a:ext cx="10318506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0.1714117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Sol=0.1714117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0.1616721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Sol=0.1616721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0.1367105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Sol=0.1355234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4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28462"/>
              </p:ext>
            </p:extLst>
          </p:nvPr>
        </p:nvGraphicFramePr>
        <p:xfrm>
          <a:off x="725366" y="1275080"/>
          <a:ext cx="10318506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Sol=0.0096987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Sol=0.0090740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826516"/>
              </p:ext>
            </p:extLst>
          </p:nvPr>
        </p:nvGraphicFramePr>
        <p:xfrm>
          <a:off x="725366" y="1275080"/>
          <a:ext cx="10318506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0.0213149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Sol=0.0213149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0.0203356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Sol=0.0203356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203779</TotalTime>
  <Words>2482</Words>
  <Application>Microsoft Office PowerPoint</Application>
  <PresentationFormat>Widescreen</PresentationFormat>
  <Paragraphs>674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815</cp:revision>
  <dcterms:created xsi:type="dcterms:W3CDTF">2023-04-09T08:44:05Z</dcterms:created>
  <dcterms:modified xsi:type="dcterms:W3CDTF">2024-10-22T08:16:37Z</dcterms:modified>
</cp:coreProperties>
</file>