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395" r:id="rId3"/>
    <p:sldId id="413" r:id="rId4"/>
    <p:sldId id="409" r:id="rId5"/>
    <p:sldId id="408" r:id="rId6"/>
    <p:sldId id="416" r:id="rId7"/>
    <p:sldId id="410" r:id="rId8"/>
    <p:sldId id="415" r:id="rId9"/>
    <p:sldId id="411" r:id="rId10"/>
    <p:sldId id="412" r:id="rId11"/>
    <p:sldId id="417" r:id="rId12"/>
    <p:sldId id="414" r:id="rId13"/>
    <p:sldId id="260" r:id="rId14"/>
    <p:sldId id="407" r:id="rId15"/>
    <p:sldId id="406" r:id="rId16"/>
    <p:sldId id="390" r:id="rId17"/>
    <p:sldId id="400" r:id="rId18"/>
    <p:sldId id="403" r:id="rId19"/>
    <p:sldId id="305" r:id="rId20"/>
    <p:sldId id="384" r:id="rId21"/>
    <p:sldId id="404" r:id="rId22"/>
    <p:sldId id="376" r:id="rId23"/>
    <p:sldId id="382" r:id="rId24"/>
    <p:sldId id="392" r:id="rId25"/>
    <p:sldId id="405" r:id="rId26"/>
    <p:sldId id="393" r:id="rId27"/>
    <p:sldId id="383" r:id="rId28"/>
    <p:sldId id="394" r:id="rId29"/>
    <p:sldId id="368" r:id="rId30"/>
    <p:sldId id="398" r:id="rId31"/>
    <p:sldId id="397" r:id="rId32"/>
    <p:sldId id="399" r:id="rId33"/>
    <p:sldId id="391" r:id="rId34"/>
    <p:sldId id="388" r:id="rId35"/>
    <p:sldId id="402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30/10/2024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20.xml"/><Relationship Id="rId21" Type="http://schemas.openxmlformats.org/officeDocument/2006/relationships/customXml" Target="../ink/ink11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4.xml"/><Relationship Id="rId50" Type="http://schemas.openxmlformats.org/officeDocument/2006/relationships/image" Target="../media/image29.png"/><Relationship Id="rId55" Type="http://schemas.openxmlformats.org/officeDocument/2006/relationships/customXml" Target="../ink/ink28.xml"/><Relationship Id="rId7" Type="http://schemas.openxmlformats.org/officeDocument/2006/relationships/customXml" Target="../ink/ink4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5.xml"/><Relationship Id="rId11" Type="http://schemas.openxmlformats.org/officeDocument/2006/relationships/customXml" Target="../ink/ink6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9.xml"/><Relationship Id="rId40" Type="http://schemas.openxmlformats.org/officeDocument/2006/relationships/image" Target="../media/image24.png"/><Relationship Id="rId45" Type="http://schemas.openxmlformats.org/officeDocument/2006/relationships/customXml" Target="../ink/ink23.xml"/><Relationship Id="rId53" Type="http://schemas.openxmlformats.org/officeDocument/2006/relationships/customXml" Target="../ink/ink27.xml"/><Relationship Id="rId58" Type="http://schemas.openxmlformats.org/officeDocument/2006/relationships/image" Target="../media/image33.png"/><Relationship Id="rId5" Type="http://schemas.openxmlformats.org/officeDocument/2006/relationships/customXml" Target="../ink/ink3.xml"/><Relationship Id="rId19" Type="http://schemas.openxmlformats.org/officeDocument/2006/relationships/customXml" Target="../ink/ink10.xml"/><Relationship Id="rId4" Type="http://schemas.openxmlformats.org/officeDocument/2006/relationships/image" Target="../media/image6.png"/><Relationship Id="rId9" Type="http://schemas.openxmlformats.org/officeDocument/2006/relationships/customXml" Target="../ink/ink5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4.xml"/><Relationship Id="rId30" Type="http://schemas.openxmlformats.org/officeDocument/2006/relationships/image" Target="../media/image19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6.xml"/><Relationship Id="rId3" Type="http://schemas.openxmlformats.org/officeDocument/2006/relationships/customXml" Target="../ink/ink2.xml"/><Relationship Id="rId12" Type="http://schemas.openxmlformats.org/officeDocument/2006/relationships/image" Target="../media/image10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1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" Type="http://schemas.openxmlformats.org/officeDocument/2006/relationships/image" Target="../media/image9.png"/><Relationship Id="rId31" Type="http://schemas.openxmlformats.org/officeDocument/2006/relationships/customXml" Target="../ink/ink16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9.xml"/><Relationship Id="rId63" Type="http://schemas.openxmlformats.org/officeDocument/2006/relationships/customXml" Target="../ink/ink60.xml"/><Relationship Id="rId159" Type="http://schemas.openxmlformats.org/officeDocument/2006/relationships/image" Target="../media/image112.png"/><Relationship Id="rId324" Type="http://schemas.openxmlformats.org/officeDocument/2006/relationships/customXml" Target="../ink/ink190.xml"/><Relationship Id="rId366" Type="http://schemas.openxmlformats.org/officeDocument/2006/relationships/customXml" Target="../ink/ink211.xml"/><Relationship Id="rId170" Type="http://schemas.openxmlformats.org/officeDocument/2006/relationships/customXml" Target="../ink/ink113.xml"/><Relationship Id="rId226" Type="http://schemas.openxmlformats.org/officeDocument/2006/relationships/customXml" Target="../ink/ink141.xml"/><Relationship Id="rId268" Type="http://schemas.openxmlformats.org/officeDocument/2006/relationships/customXml" Target="../ink/ink162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2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1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50.xml"/><Relationship Id="rId139" Type="http://schemas.openxmlformats.org/officeDocument/2006/relationships/image" Target="../media/image102.png"/><Relationship Id="rId290" Type="http://schemas.openxmlformats.org/officeDocument/2006/relationships/customXml" Target="../ink/ink173.xml"/><Relationship Id="rId304" Type="http://schemas.openxmlformats.org/officeDocument/2006/relationships/customXml" Target="../ink/ink180.xml"/><Relationship Id="rId346" Type="http://schemas.openxmlformats.org/officeDocument/2006/relationships/customXml" Target="../ink/ink201.xml"/><Relationship Id="rId85" Type="http://schemas.openxmlformats.org/officeDocument/2006/relationships/image" Target="../media/image75.png"/><Relationship Id="rId150" Type="http://schemas.openxmlformats.org/officeDocument/2006/relationships/customXml" Target="../ink/ink103.xml"/><Relationship Id="rId192" Type="http://schemas.openxmlformats.org/officeDocument/2006/relationships/customXml" Target="../ink/ink124.xml"/><Relationship Id="rId206" Type="http://schemas.openxmlformats.org/officeDocument/2006/relationships/customXml" Target="../ink/ink131.xml"/><Relationship Id="rId248" Type="http://schemas.openxmlformats.org/officeDocument/2006/relationships/customXml" Target="../ink/ink152.xml"/><Relationship Id="rId12" Type="http://schemas.openxmlformats.org/officeDocument/2006/relationships/image" Target="../media/image38.png"/><Relationship Id="rId108" Type="http://schemas.openxmlformats.org/officeDocument/2006/relationships/customXml" Target="../ink/ink82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6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40.xml"/><Relationship Id="rId119" Type="http://schemas.openxmlformats.org/officeDocument/2006/relationships/image" Target="../media/image92.png"/><Relationship Id="rId270" Type="http://schemas.openxmlformats.org/officeDocument/2006/relationships/customXml" Target="../ink/ink163.xml"/><Relationship Id="rId326" Type="http://schemas.openxmlformats.org/officeDocument/2006/relationships/customXml" Target="../ink/ink191.xml"/><Relationship Id="rId65" Type="http://schemas.openxmlformats.org/officeDocument/2006/relationships/customXml" Target="../ink/ink61.xml"/><Relationship Id="rId130" Type="http://schemas.openxmlformats.org/officeDocument/2006/relationships/customXml" Target="../ink/ink93.xml"/><Relationship Id="rId368" Type="http://schemas.openxmlformats.org/officeDocument/2006/relationships/customXml" Target="../ink/ink212.xml"/><Relationship Id="rId172" Type="http://schemas.openxmlformats.org/officeDocument/2006/relationships/customXml" Target="../ink/ink114.xml"/><Relationship Id="rId228" Type="http://schemas.openxmlformats.org/officeDocument/2006/relationships/customXml" Target="../ink/ink142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2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3.xml"/><Relationship Id="rId292" Type="http://schemas.openxmlformats.org/officeDocument/2006/relationships/customXml" Target="../ink/ink174.xml"/><Relationship Id="rId306" Type="http://schemas.openxmlformats.org/officeDocument/2006/relationships/customXml" Target="../ink/ink181.xml"/><Relationship Id="rId45" Type="http://schemas.openxmlformats.org/officeDocument/2006/relationships/customXml" Target="../ink/ink51.xml"/><Relationship Id="rId87" Type="http://schemas.openxmlformats.org/officeDocument/2006/relationships/image" Target="../media/image76.png"/><Relationship Id="rId110" Type="http://schemas.openxmlformats.org/officeDocument/2006/relationships/customXml" Target="../ink/ink83.xml"/><Relationship Id="rId348" Type="http://schemas.openxmlformats.org/officeDocument/2006/relationships/customXml" Target="../ink/ink202.xml"/><Relationship Id="rId152" Type="http://schemas.openxmlformats.org/officeDocument/2006/relationships/customXml" Target="../ink/ink104.xml"/><Relationship Id="rId194" Type="http://schemas.openxmlformats.org/officeDocument/2006/relationships/customXml" Target="../ink/ink125.xml"/><Relationship Id="rId208" Type="http://schemas.openxmlformats.org/officeDocument/2006/relationships/customXml" Target="../ink/ink132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7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3.xml"/><Relationship Id="rId230" Type="http://schemas.openxmlformats.org/officeDocument/2006/relationships/customXml" Target="../ink/ink143.xml"/><Relationship Id="rId25" Type="http://schemas.openxmlformats.org/officeDocument/2006/relationships/customXml" Target="../ink/ink41.xml"/><Relationship Id="rId67" Type="http://schemas.openxmlformats.org/officeDocument/2006/relationships/customXml" Target="../ink/ink62.xml"/><Relationship Id="rId272" Type="http://schemas.openxmlformats.org/officeDocument/2006/relationships/customXml" Target="../ink/ink164.xml"/><Relationship Id="rId328" Type="http://schemas.openxmlformats.org/officeDocument/2006/relationships/customXml" Target="../ink/ink192.xml"/><Relationship Id="rId132" Type="http://schemas.openxmlformats.org/officeDocument/2006/relationships/customXml" Target="../ink/ink94.xml"/><Relationship Id="rId174" Type="http://schemas.openxmlformats.org/officeDocument/2006/relationships/customXml" Target="../ink/ink115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3.xml"/><Relationship Id="rId9" Type="http://schemas.openxmlformats.org/officeDocument/2006/relationships/customXml" Target="../ink/ink33.xml"/><Relationship Id="rId210" Type="http://schemas.openxmlformats.org/officeDocument/2006/relationships/customXml" Target="../ink/ink133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4.xml"/><Relationship Id="rId273" Type="http://schemas.openxmlformats.org/officeDocument/2006/relationships/image" Target="../media/image169.png"/><Relationship Id="rId294" Type="http://schemas.openxmlformats.org/officeDocument/2006/relationships/customXml" Target="../ink/ink175.xml"/><Relationship Id="rId308" Type="http://schemas.openxmlformats.org/officeDocument/2006/relationships/customXml" Target="../ink/ink182.xml"/><Relationship Id="rId329" Type="http://schemas.openxmlformats.org/officeDocument/2006/relationships/image" Target="../media/image197.png"/><Relationship Id="rId47" Type="http://schemas.openxmlformats.org/officeDocument/2006/relationships/customXml" Target="../ink/ink52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4.xml"/><Relationship Id="rId133" Type="http://schemas.openxmlformats.org/officeDocument/2006/relationships/image" Target="../media/image99.png"/><Relationship Id="rId154" Type="http://schemas.openxmlformats.org/officeDocument/2006/relationships/customXml" Target="../ink/ink105.xml"/><Relationship Id="rId175" Type="http://schemas.openxmlformats.org/officeDocument/2006/relationships/image" Target="../media/image120.png"/><Relationship Id="rId340" Type="http://schemas.openxmlformats.org/officeDocument/2006/relationships/customXml" Target="../ink/ink198.xml"/><Relationship Id="rId361" Type="http://schemas.openxmlformats.org/officeDocument/2006/relationships/image" Target="../media/image213.png"/><Relationship Id="rId196" Type="http://schemas.openxmlformats.org/officeDocument/2006/relationships/customXml" Target="../ink/ink126.xml"/><Relationship Id="rId200" Type="http://schemas.openxmlformats.org/officeDocument/2006/relationships/customXml" Target="../ink/ink128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9.xml"/><Relationship Id="rId263" Type="http://schemas.openxmlformats.org/officeDocument/2006/relationships/image" Target="../media/image164.png"/><Relationship Id="rId284" Type="http://schemas.openxmlformats.org/officeDocument/2006/relationships/customXml" Target="../ink/ink170.xml"/><Relationship Id="rId319" Type="http://schemas.openxmlformats.org/officeDocument/2006/relationships/image" Target="../media/image192.png"/><Relationship Id="rId37" Type="http://schemas.openxmlformats.org/officeDocument/2006/relationships/customXml" Target="../ink/ink47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9.xml"/><Relationship Id="rId123" Type="http://schemas.openxmlformats.org/officeDocument/2006/relationships/image" Target="../media/image94.png"/><Relationship Id="rId144" Type="http://schemas.openxmlformats.org/officeDocument/2006/relationships/customXml" Target="../ink/ink100.xml"/><Relationship Id="rId330" Type="http://schemas.openxmlformats.org/officeDocument/2006/relationships/customXml" Target="../ink/ink193.xml"/><Relationship Id="rId90" Type="http://schemas.openxmlformats.org/officeDocument/2006/relationships/customXml" Target="../ink/ink73.xml"/><Relationship Id="rId165" Type="http://schemas.openxmlformats.org/officeDocument/2006/relationships/image" Target="../media/image115.png"/><Relationship Id="rId186" Type="http://schemas.openxmlformats.org/officeDocument/2006/relationships/customXml" Target="../ink/ink121.xml"/><Relationship Id="rId351" Type="http://schemas.openxmlformats.org/officeDocument/2006/relationships/image" Target="../media/image208.png"/><Relationship Id="rId372" Type="http://schemas.openxmlformats.org/officeDocument/2006/relationships/customXml" Target="../ink/ink214.xml"/><Relationship Id="rId211" Type="http://schemas.openxmlformats.org/officeDocument/2006/relationships/image" Target="../media/image138.png"/><Relationship Id="rId232" Type="http://schemas.openxmlformats.org/officeDocument/2006/relationships/customXml" Target="../ink/ink144.xml"/><Relationship Id="rId253" Type="http://schemas.openxmlformats.org/officeDocument/2006/relationships/image" Target="../media/image159.png"/><Relationship Id="rId274" Type="http://schemas.openxmlformats.org/officeDocument/2006/relationships/customXml" Target="../ink/ink165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2.xml"/><Relationship Id="rId48" Type="http://schemas.openxmlformats.org/officeDocument/2006/relationships/image" Target="../media/image56.png"/><Relationship Id="rId69" Type="http://schemas.openxmlformats.org/officeDocument/2006/relationships/customXml" Target="../ink/ink63.xml"/><Relationship Id="rId113" Type="http://schemas.openxmlformats.org/officeDocument/2006/relationships/image" Target="../media/image89.png"/><Relationship Id="rId134" Type="http://schemas.openxmlformats.org/officeDocument/2006/relationships/customXml" Target="../ink/ink95.xml"/><Relationship Id="rId320" Type="http://schemas.openxmlformats.org/officeDocument/2006/relationships/customXml" Target="../ink/ink188.xml"/><Relationship Id="rId80" Type="http://schemas.openxmlformats.org/officeDocument/2006/relationships/customXml" Target="../ink/ink68.xml"/><Relationship Id="rId155" Type="http://schemas.openxmlformats.org/officeDocument/2006/relationships/image" Target="../media/image110.png"/><Relationship Id="rId176" Type="http://schemas.openxmlformats.org/officeDocument/2006/relationships/customXml" Target="../ink/ink116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9.xml"/><Relationship Id="rId201" Type="http://schemas.openxmlformats.org/officeDocument/2006/relationships/image" Target="../media/image133.png"/><Relationship Id="rId222" Type="http://schemas.openxmlformats.org/officeDocument/2006/relationships/customXml" Target="../ink/ink139.xml"/><Relationship Id="rId243" Type="http://schemas.openxmlformats.org/officeDocument/2006/relationships/image" Target="../media/image154.png"/><Relationship Id="rId264" Type="http://schemas.openxmlformats.org/officeDocument/2006/relationships/customXml" Target="../ink/ink160.xml"/><Relationship Id="rId285" Type="http://schemas.openxmlformats.org/officeDocument/2006/relationships/image" Target="../media/image175.png"/><Relationship Id="rId17" Type="http://schemas.openxmlformats.org/officeDocument/2006/relationships/customXml" Target="../ink/ink37.xml"/><Relationship Id="rId38" Type="http://schemas.openxmlformats.org/officeDocument/2006/relationships/image" Target="../media/image51.png"/><Relationship Id="rId59" Type="http://schemas.openxmlformats.org/officeDocument/2006/relationships/customXml" Target="../ink/ink58.xml"/><Relationship Id="rId103" Type="http://schemas.openxmlformats.org/officeDocument/2006/relationships/image" Target="../media/image84.png"/><Relationship Id="rId124" Type="http://schemas.openxmlformats.org/officeDocument/2006/relationships/customXml" Target="../ink/ink90.xml"/><Relationship Id="rId310" Type="http://schemas.openxmlformats.org/officeDocument/2006/relationships/customXml" Target="../ink/ink183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1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4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4.xml"/><Relationship Id="rId233" Type="http://schemas.openxmlformats.org/officeDocument/2006/relationships/image" Target="../media/image149.png"/><Relationship Id="rId254" Type="http://schemas.openxmlformats.org/officeDocument/2006/relationships/customXml" Target="../ink/ink155.xml"/><Relationship Id="rId28" Type="http://schemas.openxmlformats.org/officeDocument/2006/relationships/image" Target="../media/image46.png"/><Relationship Id="rId49" Type="http://schemas.openxmlformats.org/officeDocument/2006/relationships/customXml" Target="../ink/ink53.xml"/><Relationship Id="rId114" Type="http://schemas.openxmlformats.org/officeDocument/2006/relationships/customXml" Target="../ink/ink85.xml"/><Relationship Id="rId275" Type="http://schemas.openxmlformats.org/officeDocument/2006/relationships/image" Target="../media/image170.png"/><Relationship Id="rId296" Type="http://schemas.openxmlformats.org/officeDocument/2006/relationships/customXml" Target="../ink/ink176.xml"/><Relationship Id="rId300" Type="http://schemas.openxmlformats.org/officeDocument/2006/relationships/customXml" Target="../ink/ink178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6.xml"/><Relationship Id="rId177" Type="http://schemas.openxmlformats.org/officeDocument/2006/relationships/image" Target="../media/image121.png"/><Relationship Id="rId198" Type="http://schemas.openxmlformats.org/officeDocument/2006/relationships/customXml" Target="../ink/ink127.xml"/><Relationship Id="rId321" Type="http://schemas.openxmlformats.org/officeDocument/2006/relationships/image" Target="../media/image193.png"/><Relationship Id="rId342" Type="http://schemas.openxmlformats.org/officeDocument/2006/relationships/customXml" Target="../ink/ink199.xml"/><Relationship Id="rId363" Type="http://schemas.openxmlformats.org/officeDocument/2006/relationships/image" Target="../media/image214.png"/><Relationship Id="rId202" Type="http://schemas.openxmlformats.org/officeDocument/2006/relationships/customXml" Target="../ink/ink129.xml"/><Relationship Id="rId223" Type="http://schemas.openxmlformats.org/officeDocument/2006/relationships/image" Target="../media/image144.png"/><Relationship Id="rId244" Type="http://schemas.openxmlformats.org/officeDocument/2006/relationships/customXml" Target="../ink/ink150.xml"/><Relationship Id="rId18" Type="http://schemas.openxmlformats.org/officeDocument/2006/relationships/image" Target="../media/image41.png"/><Relationship Id="rId39" Type="http://schemas.openxmlformats.org/officeDocument/2006/relationships/customXml" Target="../ink/ink48.xml"/><Relationship Id="rId265" Type="http://schemas.openxmlformats.org/officeDocument/2006/relationships/image" Target="../media/image165.png"/><Relationship Id="rId286" Type="http://schemas.openxmlformats.org/officeDocument/2006/relationships/customXml" Target="../ink/ink171.xml"/><Relationship Id="rId50" Type="http://schemas.openxmlformats.org/officeDocument/2006/relationships/image" Target="../media/image57.png"/><Relationship Id="rId104" Type="http://schemas.openxmlformats.org/officeDocument/2006/relationships/customXml" Target="../ink/ink80.xml"/><Relationship Id="rId125" Type="http://schemas.openxmlformats.org/officeDocument/2006/relationships/image" Target="../media/image95.png"/><Relationship Id="rId146" Type="http://schemas.openxmlformats.org/officeDocument/2006/relationships/customXml" Target="../ink/ink101.xml"/><Relationship Id="rId167" Type="http://schemas.openxmlformats.org/officeDocument/2006/relationships/image" Target="../media/image116.png"/><Relationship Id="rId188" Type="http://schemas.openxmlformats.org/officeDocument/2006/relationships/customXml" Target="../ink/ink122.xml"/><Relationship Id="rId311" Type="http://schemas.openxmlformats.org/officeDocument/2006/relationships/image" Target="../media/image188.png"/><Relationship Id="rId332" Type="http://schemas.openxmlformats.org/officeDocument/2006/relationships/customXml" Target="../ink/ink194.xml"/><Relationship Id="rId353" Type="http://schemas.openxmlformats.org/officeDocument/2006/relationships/image" Target="../media/image209.png"/><Relationship Id="rId374" Type="http://schemas.openxmlformats.org/officeDocument/2006/relationships/customXml" Target="../ink/ink215.xml"/><Relationship Id="rId71" Type="http://schemas.openxmlformats.org/officeDocument/2006/relationships/customXml" Target="../ink/ink64.xml"/><Relationship Id="rId92" Type="http://schemas.openxmlformats.org/officeDocument/2006/relationships/customXml" Target="../ink/ink74.xml"/><Relationship Id="rId213" Type="http://schemas.openxmlformats.org/officeDocument/2006/relationships/image" Target="../media/image139.png"/><Relationship Id="rId234" Type="http://schemas.openxmlformats.org/officeDocument/2006/relationships/customXml" Target="../ink/ink145.xml"/><Relationship Id="rId2" Type="http://schemas.openxmlformats.org/officeDocument/2006/relationships/image" Target="../media/image5.png"/><Relationship Id="rId29" Type="http://schemas.openxmlformats.org/officeDocument/2006/relationships/customXml" Target="../ink/ink43.xml"/><Relationship Id="rId255" Type="http://schemas.openxmlformats.org/officeDocument/2006/relationships/image" Target="../media/image160.png"/><Relationship Id="rId276" Type="http://schemas.openxmlformats.org/officeDocument/2006/relationships/customXml" Target="../ink/ink166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6.xml"/><Relationship Id="rId157" Type="http://schemas.openxmlformats.org/officeDocument/2006/relationships/image" Target="../media/image111.png"/><Relationship Id="rId178" Type="http://schemas.openxmlformats.org/officeDocument/2006/relationships/customXml" Target="../ink/ink117.xml"/><Relationship Id="rId301" Type="http://schemas.openxmlformats.org/officeDocument/2006/relationships/image" Target="../media/image183.png"/><Relationship Id="rId322" Type="http://schemas.openxmlformats.org/officeDocument/2006/relationships/customXml" Target="../ink/ink189.xml"/><Relationship Id="rId343" Type="http://schemas.openxmlformats.org/officeDocument/2006/relationships/image" Target="../media/image204.png"/><Relationship Id="rId364" Type="http://schemas.openxmlformats.org/officeDocument/2006/relationships/customXml" Target="../ink/ink210.xml"/><Relationship Id="rId61" Type="http://schemas.openxmlformats.org/officeDocument/2006/relationships/customXml" Target="../ink/ink59.xml"/><Relationship Id="rId82" Type="http://schemas.openxmlformats.org/officeDocument/2006/relationships/customXml" Target="../ink/ink69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8.xml"/><Relationship Id="rId224" Type="http://schemas.openxmlformats.org/officeDocument/2006/relationships/customXml" Target="../ink/ink140.xml"/><Relationship Id="rId245" Type="http://schemas.openxmlformats.org/officeDocument/2006/relationships/image" Target="../media/image155.png"/><Relationship Id="rId266" Type="http://schemas.openxmlformats.org/officeDocument/2006/relationships/customXml" Target="../ink/ink161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1.xml"/><Relationship Id="rId147" Type="http://schemas.openxmlformats.org/officeDocument/2006/relationships/image" Target="../media/image106.png"/><Relationship Id="rId168" Type="http://schemas.openxmlformats.org/officeDocument/2006/relationships/customXml" Target="../ink/ink112.xml"/><Relationship Id="rId312" Type="http://schemas.openxmlformats.org/officeDocument/2006/relationships/customXml" Target="../ink/ink184.xml"/><Relationship Id="rId333" Type="http://schemas.openxmlformats.org/officeDocument/2006/relationships/image" Target="../media/image199.png"/><Relationship Id="rId354" Type="http://schemas.openxmlformats.org/officeDocument/2006/relationships/customXml" Target="../ink/ink205.xml"/><Relationship Id="rId51" Type="http://schemas.openxmlformats.org/officeDocument/2006/relationships/customXml" Target="../ink/ink54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30.xml"/><Relationship Id="rId214" Type="http://schemas.openxmlformats.org/officeDocument/2006/relationships/customXml" Target="../ink/ink135.xml"/><Relationship Id="rId235" Type="http://schemas.openxmlformats.org/officeDocument/2006/relationships/image" Target="../media/image150.png"/><Relationship Id="rId256" Type="http://schemas.openxmlformats.org/officeDocument/2006/relationships/customXml" Target="../ink/ink156.xml"/><Relationship Id="rId277" Type="http://schemas.openxmlformats.org/officeDocument/2006/relationships/image" Target="../media/image171.png"/><Relationship Id="rId298" Type="http://schemas.openxmlformats.org/officeDocument/2006/relationships/customXml" Target="../ink/ink177.xml"/><Relationship Id="rId116" Type="http://schemas.openxmlformats.org/officeDocument/2006/relationships/customXml" Target="../ink/ink86.xml"/><Relationship Id="rId137" Type="http://schemas.openxmlformats.org/officeDocument/2006/relationships/image" Target="../media/image101.png"/><Relationship Id="rId158" Type="http://schemas.openxmlformats.org/officeDocument/2006/relationships/customXml" Target="../ink/ink107.xml"/><Relationship Id="rId302" Type="http://schemas.openxmlformats.org/officeDocument/2006/relationships/customXml" Target="../ink/ink179.xml"/><Relationship Id="rId323" Type="http://schemas.openxmlformats.org/officeDocument/2006/relationships/image" Target="../media/image194.png"/><Relationship Id="rId344" Type="http://schemas.openxmlformats.org/officeDocument/2006/relationships/customXml" Target="../ink/ink200.xml"/><Relationship Id="rId20" Type="http://schemas.openxmlformats.org/officeDocument/2006/relationships/image" Target="../media/image42.png"/><Relationship Id="rId41" Type="http://schemas.openxmlformats.org/officeDocument/2006/relationships/customXml" Target="../ink/ink49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3.xml"/><Relationship Id="rId204" Type="http://schemas.openxmlformats.org/officeDocument/2006/relationships/customXml" Target="../ink/ink130.xml"/><Relationship Id="rId225" Type="http://schemas.openxmlformats.org/officeDocument/2006/relationships/image" Target="../media/image145.png"/><Relationship Id="rId246" Type="http://schemas.openxmlformats.org/officeDocument/2006/relationships/customXml" Target="../ink/ink151.xml"/><Relationship Id="rId267" Type="http://schemas.openxmlformats.org/officeDocument/2006/relationships/image" Target="../media/image166.png"/><Relationship Id="rId288" Type="http://schemas.openxmlformats.org/officeDocument/2006/relationships/customXml" Target="../ink/ink172.xml"/><Relationship Id="rId106" Type="http://schemas.openxmlformats.org/officeDocument/2006/relationships/customXml" Target="../ink/ink81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4.xml"/><Relationship Id="rId52" Type="http://schemas.openxmlformats.org/officeDocument/2006/relationships/image" Target="../media/image58.png"/><Relationship Id="rId73" Type="http://schemas.openxmlformats.org/officeDocument/2006/relationships/customXml" Target="../ink/ink65.xml"/><Relationship Id="rId94" Type="http://schemas.openxmlformats.org/officeDocument/2006/relationships/customXml" Target="../ink/ink75.xml"/><Relationship Id="rId148" Type="http://schemas.openxmlformats.org/officeDocument/2006/relationships/customXml" Target="../ink/ink102.xml"/><Relationship Id="rId169" Type="http://schemas.openxmlformats.org/officeDocument/2006/relationships/image" Target="../media/image117.png"/><Relationship Id="rId334" Type="http://schemas.openxmlformats.org/officeDocument/2006/relationships/customXml" Target="../ink/ink195.xml"/><Relationship Id="rId355" Type="http://schemas.openxmlformats.org/officeDocument/2006/relationships/image" Target="../media/image210.png"/><Relationship Id="rId376" Type="http://schemas.openxmlformats.org/officeDocument/2006/relationships/customXml" Target="../ink/ink216.xml"/><Relationship Id="rId4" Type="http://schemas.openxmlformats.org/officeDocument/2006/relationships/image" Target="../media/image34.png"/><Relationship Id="rId180" Type="http://schemas.openxmlformats.org/officeDocument/2006/relationships/customXml" Target="../ink/ink118.xml"/><Relationship Id="rId215" Type="http://schemas.openxmlformats.org/officeDocument/2006/relationships/image" Target="../media/image140.png"/><Relationship Id="rId236" Type="http://schemas.openxmlformats.org/officeDocument/2006/relationships/customXml" Target="../ink/ink146.xml"/><Relationship Id="rId257" Type="http://schemas.openxmlformats.org/officeDocument/2006/relationships/image" Target="../media/image161.png"/><Relationship Id="rId278" Type="http://schemas.openxmlformats.org/officeDocument/2006/relationships/customXml" Target="../ink/ink167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70.xml"/><Relationship Id="rId138" Type="http://schemas.openxmlformats.org/officeDocument/2006/relationships/customXml" Target="../ink/ink97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4.xml"/><Relationship Id="rId53" Type="http://schemas.openxmlformats.org/officeDocument/2006/relationships/customXml" Target="../ink/ink55.xml"/><Relationship Id="rId149" Type="http://schemas.openxmlformats.org/officeDocument/2006/relationships/image" Target="../media/image107.png"/><Relationship Id="rId314" Type="http://schemas.openxmlformats.org/officeDocument/2006/relationships/customXml" Target="../ink/ink185.xml"/><Relationship Id="rId356" Type="http://schemas.openxmlformats.org/officeDocument/2006/relationships/customXml" Target="../ink/ink206.xml"/><Relationship Id="rId95" Type="http://schemas.openxmlformats.org/officeDocument/2006/relationships/image" Target="../media/image80.png"/><Relationship Id="rId160" Type="http://schemas.openxmlformats.org/officeDocument/2006/relationships/customXml" Target="../ink/ink108.xml"/><Relationship Id="rId216" Type="http://schemas.openxmlformats.org/officeDocument/2006/relationships/customXml" Target="../ink/ink136.xml"/><Relationship Id="rId258" Type="http://schemas.openxmlformats.org/officeDocument/2006/relationships/customXml" Target="../ink/ink157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7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5.xml"/><Relationship Id="rId129" Type="http://schemas.openxmlformats.org/officeDocument/2006/relationships/image" Target="../media/image97.png"/><Relationship Id="rId280" Type="http://schemas.openxmlformats.org/officeDocument/2006/relationships/customXml" Target="../ink/ink168.xml"/><Relationship Id="rId336" Type="http://schemas.openxmlformats.org/officeDocument/2006/relationships/customXml" Target="../ink/ink196.xml"/><Relationship Id="rId75" Type="http://schemas.openxmlformats.org/officeDocument/2006/relationships/customXml" Target="../ink/ink66.xml"/><Relationship Id="rId140" Type="http://schemas.openxmlformats.org/officeDocument/2006/relationships/customXml" Target="../ink/ink98.xml"/><Relationship Id="rId182" Type="http://schemas.openxmlformats.org/officeDocument/2006/relationships/customXml" Target="../ink/ink119.xml"/><Relationship Id="rId378" Type="http://schemas.openxmlformats.org/officeDocument/2006/relationships/customXml" Target="../ink/ink217.xml"/><Relationship Id="rId6" Type="http://schemas.openxmlformats.org/officeDocument/2006/relationships/image" Target="../media/image35.png"/><Relationship Id="rId238" Type="http://schemas.openxmlformats.org/officeDocument/2006/relationships/customXml" Target="../ink/ink147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1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5.xml"/><Relationship Id="rId109" Type="http://schemas.openxmlformats.org/officeDocument/2006/relationships/image" Target="../media/image87.png"/><Relationship Id="rId260" Type="http://schemas.openxmlformats.org/officeDocument/2006/relationships/customXml" Target="../ink/ink158.xml"/><Relationship Id="rId316" Type="http://schemas.openxmlformats.org/officeDocument/2006/relationships/customXml" Target="../ink/ink186.xml"/><Relationship Id="rId55" Type="http://schemas.openxmlformats.org/officeDocument/2006/relationships/customXml" Target="../ink/ink56.xml"/><Relationship Id="rId97" Type="http://schemas.openxmlformats.org/officeDocument/2006/relationships/image" Target="../media/image81.png"/><Relationship Id="rId120" Type="http://schemas.openxmlformats.org/officeDocument/2006/relationships/customXml" Target="../ink/ink88.xml"/><Relationship Id="rId358" Type="http://schemas.openxmlformats.org/officeDocument/2006/relationships/customXml" Target="../ink/ink207.xml"/><Relationship Id="rId162" Type="http://schemas.openxmlformats.org/officeDocument/2006/relationships/customXml" Target="../ink/ink109.xml"/><Relationship Id="rId218" Type="http://schemas.openxmlformats.org/officeDocument/2006/relationships/customXml" Target="../ink/ink137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8.xml"/><Relationship Id="rId240" Type="http://schemas.openxmlformats.org/officeDocument/2006/relationships/customXml" Target="../ink/ink148.xml"/><Relationship Id="rId35" Type="http://schemas.openxmlformats.org/officeDocument/2006/relationships/customXml" Target="../ink/ink46.xml"/><Relationship Id="rId77" Type="http://schemas.openxmlformats.org/officeDocument/2006/relationships/customXml" Target="../ink/ink67.xml"/><Relationship Id="rId100" Type="http://schemas.openxmlformats.org/officeDocument/2006/relationships/customXml" Target="../ink/ink78.xml"/><Relationship Id="rId282" Type="http://schemas.openxmlformats.org/officeDocument/2006/relationships/customXml" Target="../ink/ink169.xml"/><Relationship Id="rId338" Type="http://schemas.openxmlformats.org/officeDocument/2006/relationships/customXml" Target="../ink/ink197.xml"/><Relationship Id="rId8" Type="http://schemas.openxmlformats.org/officeDocument/2006/relationships/image" Target="../media/image36.png"/><Relationship Id="rId142" Type="http://schemas.openxmlformats.org/officeDocument/2006/relationships/customXml" Target="../ink/ink99.xml"/><Relationship Id="rId184" Type="http://schemas.openxmlformats.org/officeDocument/2006/relationships/customXml" Target="../ink/ink120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2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8.xml"/><Relationship Id="rId220" Type="http://schemas.openxmlformats.org/officeDocument/2006/relationships/customXml" Target="../ink/ink138.xml"/><Relationship Id="rId15" Type="http://schemas.openxmlformats.org/officeDocument/2006/relationships/customXml" Target="../ink/ink36.xml"/><Relationship Id="rId57" Type="http://schemas.openxmlformats.org/officeDocument/2006/relationships/customXml" Target="../ink/ink57.xml"/><Relationship Id="rId262" Type="http://schemas.openxmlformats.org/officeDocument/2006/relationships/customXml" Target="../ink/ink159.xml"/><Relationship Id="rId318" Type="http://schemas.openxmlformats.org/officeDocument/2006/relationships/customXml" Target="../ink/ink187.xml"/><Relationship Id="rId99" Type="http://schemas.openxmlformats.org/officeDocument/2006/relationships/image" Target="../media/image82.png"/><Relationship Id="rId122" Type="http://schemas.openxmlformats.org/officeDocument/2006/relationships/customXml" Target="../ink/ink89.xml"/><Relationship Id="rId164" Type="http://schemas.openxmlformats.org/officeDocument/2006/relationships/customXml" Target="../ink/ink110.xml"/><Relationship Id="rId371" Type="http://schemas.openxmlformats.org/officeDocument/2006/relationships/image" Target="../media/image2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3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776811"/>
              </p:ext>
            </p:extLst>
          </p:nvPr>
        </p:nvGraphicFramePr>
        <p:xfrm>
          <a:off x="725366" y="1275080"/>
          <a:ext cx="10318506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0.0209724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Sol=0.0209724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0.0200344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Sol=0.0200344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0.0191519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>
                          <a:solidFill>
                            <a:schemeClr val="tx1"/>
                          </a:solidFill>
                        </a:rPr>
                        <a:t>Sol=0.0191519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0.01874301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=0.0183314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0.01879405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Sol=0.0179390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56746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78B831B-21C3-C504-0ED0-9AE3F97C3274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342449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893AF-5C3C-BDB3-A059-5A4ED3C8C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D309B57C-C298-5A82-E146-333AB22D0937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A6C5B84E-40FF-EE8E-37EC-5C7EBC0D6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999100"/>
              </p:ext>
            </p:extLst>
          </p:nvPr>
        </p:nvGraphicFramePr>
        <p:xfrm>
          <a:off x="725366" y="1275080"/>
          <a:ext cx="10318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0.0481897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Sol=0.0481897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0.0463297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=0.0463297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0.0446721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Sol=0.0446721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0.0434286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Sol=0.0434286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0.04281953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Sol=0.0416161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06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0.04276183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Sol=0.0409519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0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0.04314244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0.0402797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06435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6D1A3E0-9D12-92A4-C750-CFD8B9C678F4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7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9E25CAE-4E7C-BA6E-0E80-309E340C9338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11E9126-026D-B609-D64A-4626BC129FE4}"/>
              </a:ext>
            </a:extLst>
          </p:cNvPr>
          <p:cNvSpPr txBox="1"/>
          <p:nvPr/>
        </p:nvSpPr>
        <p:spPr>
          <a:xfrm>
            <a:off x="1148128" y="6285763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2673984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5FECB-B519-EB59-40C4-E2FFF114B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DB508C2E-A23F-F21C-9043-891D5CD155A9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</a:t>
            </a:r>
            <a:r>
              <a:rPr lang="fr-FR" sz="4000" dirty="0" err="1"/>
              <a:t>agnostic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525377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08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131657" y="909248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0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753570"/>
              </p:ext>
            </p:extLst>
          </p:nvPr>
        </p:nvGraphicFramePr>
        <p:xfrm>
          <a:off x="5029480" y="323165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B0BD2-9D25-16C7-49DC-7D325F5B4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9FD171E2-549A-B024-15E4-507FDB4F56C1}"/>
              </a:ext>
            </a:extLst>
          </p:cNvPr>
          <p:cNvSpPr txBox="1"/>
          <p:nvPr/>
        </p:nvSpPr>
        <p:spPr>
          <a:xfrm>
            <a:off x="252920" y="1856818"/>
            <a:ext cx="11939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DIFFAI</a:t>
            </a:r>
          </a:p>
          <a:p>
            <a:pPr algn="ctr"/>
            <a:r>
              <a:rPr lang="fr-FR" sz="4000" dirty="0"/>
              <a:t>Full epsilon</a:t>
            </a:r>
          </a:p>
        </p:txBody>
      </p:sp>
    </p:spTree>
    <p:extLst>
      <p:ext uri="{BB962C8B-B14F-4D97-AF65-F5344CB8AC3E}">
        <p14:creationId xmlns:p14="http://schemas.microsoft.com/office/powerpoint/2010/main" val="1590223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29636" y="0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843736"/>
              </p:ext>
            </p:extLst>
          </p:nvPr>
        </p:nvGraphicFramePr>
        <p:xfrm>
          <a:off x="705914" y="868680"/>
          <a:ext cx="10318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0.0120622</a:t>
                      </a: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Sol=0.0120622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0.01161687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=0.0115536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(TO = 14400)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0.0113178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0.0114356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0.010600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60813" y="0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544522" y="61555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4555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90197" y="35176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36353"/>
              </p:ext>
            </p:extLst>
          </p:nvPr>
        </p:nvGraphicFramePr>
        <p:xfrm>
          <a:off x="725366" y="1275080"/>
          <a:ext cx="10318506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0.02671103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0.0259595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Sol=0.0259562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0.02673540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0.0253129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136077" y="294590"/>
            <a:ext cx="6821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 </a:t>
            </a:r>
            <a:r>
              <a:rPr lang="fr-FR" sz="1600" dirty="0" err="1"/>
              <a:t>when</a:t>
            </a:r>
            <a:r>
              <a:rPr lang="fr-FR" sz="1600" dirty="0"/>
              <a:t> </a:t>
            </a:r>
            <a:r>
              <a:rPr lang="fr-FR" sz="1600" dirty="0" err="1"/>
              <a:t>choosing</a:t>
            </a:r>
            <a:r>
              <a:rPr lang="fr-FR" sz="1600" dirty="0"/>
              <a:t> </a:t>
            </a:r>
            <a:r>
              <a:rPr lang="fr-FR" sz="1600" b="1" dirty="0"/>
              <a:t>X</a:t>
            </a:r>
            <a:r>
              <a:rPr lang="fr-FR" sz="1600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060946" y="338554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27329-22CF-A52F-5C6D-36B71629F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7948C612-68AA-1E83-8BC0-F7040E70190E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1pixel</a:t>
            </a:r>
          </a:p>
        </p:txBody>
      </p:sp>
    </p:spTree>
    <p:extLst>
      <p:ext uri="{BB962C8B-B14F-4D97-AF65-F5344CB8AC3E}">
        <p14:creationId xmlns:p14="http://schemas.microsoft.com/office/powerpoint/2010/main" val="230380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67905"/>
              </p:ext>
            </p:extLst>
          </p:nvPr>
        </p:nvGraphicFramePr>
        <p:xfrm>
          <a:off x="695195" y="1275080"/>
          <a:ext cx="10348677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2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0.1531428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Sol=0.1531428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0.1455664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Sol=0.1455664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0.1420947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Sol=0.1420947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0.1390425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Sol=0.1387150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0.1349531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Sol=0.1326257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50118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413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4137263" y="334227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1, </a:t>
            </a:r>
            <a:r>
              <a:rPr lang="en-US" altLang="zh-CN" sz="2000" dirty="0"/>
              <a:t>only change middle point</a:t>
            </a:r>
            <a:endParaRPr lang="fr-FR" sz="2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CF4299E-5A3A-21F5-B9BF-526EBBFBAB31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2707E1B-AF13-853E-7A45-AF751EA6D92B}"/>
              </a:ext>
            </a:extLst>
          </p:cNvPr>
          <p:cNvSpPr txBox="1"/>
          <p:nvPr/>
        </p:nvSpPr>
        <p:spPr>
          <a:xfrm>
            <a:off x="7006747" y="588143"/>
            <a:ext cx="3759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Layer 3: </a:t>
            </a:r>
            <a:r>
              <a:rPr lang="fr-FR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0.07811540 (&gt;21 nodes)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2752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571DB-9E7C-FEFE-BBD3-6DAC25777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58EC354D-A004-0F12-13EA-6F766B6F5C46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¼, </a:t>
            </a:r>
            <a:r>
              <a:rPr lang="fr-FR" sz="4000" dirty="0" err="1"/>
              <a:t>bottom</a:t>
            </a:r>
            <a:r>
              <a:rPr lang="fr-FR" sz="4000" dirty="0"/>
              <a:t> right corner</a:t>
            </a:r>
          </a:p>
        </p:txBody>
      </p:sp>
    </p:spTree>
    <p:extLst>
      <p:ext uri="{BB962C8B-B14F-4D97-AF65-F5344CB8AC3E}">
        <p14:creationId xmlns:p14="http://schemas.microsoft.com/office/powerpoint/2010/main" val="290352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44677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873394"/>
              </p:ext>
            </p:extLst>
          </p:nvPr>
        </p:nvGraphicFramePr>
        <p:xfrm>
          <a:off x="700314" y="911826"/>
          <a:ext cx="10318506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0.0090740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Sol=0.0090740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0.0085227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Sol=0.0085227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0.0082788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Sol=0.0082758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0.0081315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=0.0080366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00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0.00805609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Sol=0.0078136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7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0.0080593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0.0076127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90528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528600" y="151003"/>
            <a:ext cx="3770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3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106823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C00B0C5-8D4C-9F17-8BCA-E7E1B47A1AAB}"/>
              </a:ext>
            </a:extLst>
          </p:cNvPr>
          <p:cNvSpPr txBox="1"/>
          <p:nvPr/>
        </p:nvSpPr>
        <p:spPr>
          <a:xfrm>
            <a:off x="1530283" y="607689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5892422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204305</TotalTime>
  <Words>2614</Words>
  <Application>Microsoft Office PowerPoint</Application>
  <PresentationFormat>Widescreen</PresentationFormat>
  <Paragraphs>693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Calibri   </vt:lpstr>
      <vt:lpstr>Aptos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848</cp:revision>
  <dcterms:created xsi:type="dcterms:W3CDTF">2023-04-09T08:44:05Z</dcterms:created>
  <dcterms:modified xsi:type="dcterms:W3CDTF">2024-10-30T02:32:07Z</dcterms:modified>
</cp:coreProperties>
</file>