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76" r:id="rId3"/>
    <p:sldId id="382" r:id="rId4"/>
    <p:sldId id="392" r:id="rId5"/>
    <p:sldId id="393" r:id="rId6"/>
    <p:sldId id="383" r:id="rId7"/>
    <p:sldId id="394" r:id="rId8"/>
    <p:sldId id="395" r:id="rId9"/>
    <p:sldId id="368" r:id="rId10"/>
    <p:sldId id="398" r:id="rId11"/>
    <p:sldId id="399" r:id="rId12"/>
    <p:sldId id="391" r:id="rId13"/>
    <p:sldId id="260" r:id="rId14"/>
    <p:sldId id="390" r:id="rId15"/>
    <p:sldId id="400" r:id="rId16"/>
    <p:sldId id="397" r:id="rId17"/>
    <p:sldId id="388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1 268 2833,'64'-40'1080,"-31"14"-736,7 1-160,4-1 128,7 7 64,-12-1 8,-5-7-8,-7 7-184,-12-3-96,-2 5-88,-1 9-72,-3 1-1288,7 2 992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11 196 5657,'-7'0'2153,"5"-2"-1601,1 1-192,1-2-256,10-24-24,37-44-136,-6 37-368,22 1-1377,21 8 1225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6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31 346 5721,'-31'-9'2089,"63"-23"-1569,16 5-504,2-21-184,6 4-152,5-17-424,-5-5-361,11 7 689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7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5961,'0'-16'2145,"11"2"-1705,-6-9-432,28 0-32,13 1-80,-9-2-72,3-3 112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5761,'32'-50'1905,"10"-2"-3082,-2-3 881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0 817 5113,'1'-16'1712,"11"2"-1712,4-2-80,7-6-240,10-1-280,12-2 368</inkml:trace>
  <inkml:trace contextRef="#ctx0" brushRef="#br0" timeOffset="1">1149 243 5337,'13'-15'2073,"8"-5"-1409,5 4-368,9-8-224,8-11-16,16-2-224,7-5-512,15-11 464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2 558 4729,'-1'4'1744,"4"0"-1240,7-5-488,3-9-64,13-10-464,2-12-264,14-6 448</inkml:trace>
  <inkml:trace contextRef="#ctx0" brushRef="#br0" timeOffset="1">807 85 3649,'23'-11'1608,"9"8"-696,7-7-584,4-2-80,26 1-168,-14-11-496,15 6 296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2.png"/><Relationship Id="rId42" Type="http://schemas.openxmlformats.org/officeDocument/2006/relationships/image" Target="../media/image26.png"/><Relationship Id="rId47" Type="http://schemas.openxmlformats.org/officeDocument/2006/relationships/customXml" Target="../ink/ink23.xml"/><Relationship Id="rId50" Type="http://schemas.openxmlformats.org/officeDocument/2006/relationships/image" Target="../media/image30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18.xml"/><Relationship Id="rId40" Type="http://schemas.openxmlformats.org/officeDocument/2006/relationships/image" Target="../media/image25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4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3.xml"/><Relationship Id="rId30" Type="http://schemas.openxmlformats.org/officeDocument/2006/relationships/image" Target="../media/image20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9.png"/><Relationship Id="rId56" Type="http://schemas.openxmlformats.org/officeDocument/2006/relationships/image" Target="../media/image33.png"/><Relationship Id="rId8" Type="http://schemas.openxmlformats.org/officeDocument/2006/relationships/image" Target="../media/image9.png"/><Relationship Id="rId51" Type="http://schemas.openxmlformats.org/officeDocument/2006/relationships/customXml" Target="../ink/ink25.xml"/><Relationship Id="rId3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4.png"/><Relationship Id="rId46" Type="http://schemas.openxmlformats.org/officeDocument/2006/relationships/image" Target="../media/image28.png"/><Relationship Id="rId59" Type="http://schemas.openxmlformats.org/officeDocument/2006/relationships/customXml" Target="../ink/ink29.xml"/><Relationship Id="rId20" Type="http://schemas.openxmlformats.org/officeDocument/2006/relationships/image" Target="../media/image15.png"/><Relationship Id="rId41" Type="http://schemas.openxmlformats.org/officeDocument/2006/relationships/customXml" Target="../ink/ink20.xml"/><Relationship Id="rId5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10.png"/><Relationship Id="rId31" Type="http://schemas.openxmlformats.org/officeDocument/2006/relationships/customXml" Target="../ink/ink15.xml"/><Relationship Id="rId44" Type="http://schemas.openxmlformats.org/officeDocument/2006/relationships/image" Target="../media/image27.png"/><Relationship Id="rId52" Type="http://schemas.openxmlformats.org/officeDocument/2006/relationships/image" Target="../media/image31.png"/><Relationship Id="rId60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.xml"/><Relationship Id="rId21" Type="http://schemas.openxmlformats.org/officeDocument/2006/relationships/image" Target="../media/image48.png"/><Relationship Id="rId42" Type="http://schemas.openxmlformats.org/officeDocument/2006/relationships/customXml" Target="../ink/ink47.xml"/><Relationship Id="rId47" Type="http://schemas.openxmlformats.org/officeDocument/2006/relationships/image" Target="../media/image61.png"/><Relationship Id="rId63" Type="http://schemas.openxmlformats.org/officeDocument/2006/relationships/image" Target="../media/image69.png"/><Relationship Id="rId68" Type="http://schemas.openxmlformats.org/officeDocument/2006/relationships/customXml" Target="../ink/ink60.xml"/><Relationship Id="rId84" Type="http://schemas.openxmlformats.org/officeDocument/2006/relationships/customXml" Target="../ink/ink68.xml"/><Relationship Id="rId16" Type="http://schemas.openxmlformats.org/officeDocument/2006/relationships/customXml" Target="../ink/ink34.xml"/><Relationship Id="rId11" Type="http://schemas.openxmlformats.org/officeDocument/2006/relationships/image" Target="../media/image43.png"/><Relationship Id="rId32" Type="http://schemas.openxmlformats.org/officeDocument/2006/relationships/customXml" Target="../ink/ink42.xml"/><Relationship Id="rId37" Type="http://schemas.openxmlformats.org/officeDocument/2006/relationships/image" Target="../media/image56.png"/><Relationship Id="rId53" Type="http://schemas.openxmlformats.org/officeDocument/2006/relationships/image" Target="../media/image64.png"/><Relationship Id="rId58" Type="http://schemas.openxmlformats.org/officeDocument/2006/relationships/customXml" Target="../ink/ink55.xml"/><Relationship Id="rId74" Type="http://schemas.openxmlformats.org/officeDocument/2006/relationships/customXml" Target="../ink/ink63.xml"/><Relationship Id="rId79" Type="http://schemas.openxmlformats.org/officeDocument/2006/relationships/image" Target="../media/image77.png"/><Relationship Id="rId5" Type="http://schemas.openxmlformats.org/officeDocument/2006/relationships/image" Target="../media/image39.png"/><Relationship Id="rId19" Type="http://schemas.openxmlformats.org/officeDocument/2006/relationships/image" Target="../media/image47.png"/><Relationship Id="rId14" Type="http://schemas.openxmlformats.org/officeDocument/2006/relationships/customXml" Target="../ink/ink33.xml"/><Relationship Id="rId22" Type="http://schemas.openxmlformats.org/officeDocument/2006/relationships/customXml" Target="../ink/ink37.xml"/><Relationship Id="rId27" Type="http://schemas.openxmlformats.org/officeDocument/2006/relationships/image" Target="../media/image51.png"/><Relationship Id="rId30" Type="http://schemas.openxmlformats.org/officeDocument/2006/relationships/customXml" Target="../ink/ink41.xml"/><Relationship Id="rId35" Type="http://schemas.openxmlformats.org/officeDocument/2006/relationships/image" Target="../media/image55.png"/><Relationship Id="rId43" Type="http://schemas.openxmlformats.org/officeDocument/2006/relationships/image" Target="../media/image59.png"/><Relationship Id="rId48" Type="http://schemas.openxmlformats.org/officeDocument/2006/relationships/customXml" Target="../ink/ink50.xml"/><Relationship Id="rId56" Type="http://schemas.openxmlformats.org/officeDocument/2006/relationships/customXml" Target="../ink/ink54.xml"/><Relationship Id="rId64" Type="http://schemas.openxmlformats.org/officeDocument/2006/relationships/customXml" Target="../ink/ink58.xml"/><Relationship Id="rId69" Type="http://schemas.openxmlformats.org/officeDocument/2006/relationships/image" Target="../media/image72.png"/><Relationship Id="rId77" Type="http://schemas.openxmlformats.org/officeDocument/2006/relationships/image" Target="../media/image76.png"/><Relationship Id="rId8" Type="http://schemas.openxmlformats.org/officeDocument/2006/relationships/customXml" Target="../ink/ink30.xml"/><Relationship Id="rId51" Type="http://schemas.openxmlformats.org/officeDocument/2006/relationships/image" Target="../media/image63.png"/><Relationship Id="rId72" Type="http://schemas.openxmlformats.org/officeDocument/2006/relationships/customXml" Target="../ink/ink62.xml"/><Relationship Id="rId80" Type="http://schemas.openxmlformats.org/officeDocument/2006/relationships/customXml" Target="../ink/ink66.xml"/><Relationship Id="rId85" Type="http://schemas.openxmlformats.org/officeDocument/2006/relationships/image" Target="../media/image80.png"/><Relationship Id="rId3" Type="http://schemas.openxmlformats.org/officeDocument/2006/relationships/image" Target="../media/image37.png"/><Relationship Id="rId12" Type="http://schemas.openxmlformats.org/officeDocument/2006/relationships/customXml" Target="../ink/ink32.xm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33" Type="http://schemas.openxmlformats.org/officeDocument/2006/relationships/image" Target="../media/image54.png"/><Relationship Id="rId38" Type="http://schemas.openxmlformats.org/officeDocument/2006/relationships/customXml" Target="../ink/ink45.xml"/><Relationship Id="rId46" Type="http://schemas.openxmlformats.org/officeDocument/2006/relationships/customXml" Target="../ink/ink49.xml"/><Relationship Id="rId59" Type="http://schemas.openxmlformats.org/officeDocument/2006/relationships/image" Target="../media/image67.png"/><Relationship Id="rId67" Type="http://schemas.openxmlformats.org/officeDocument/2006/relationships/image" Target="../media/image71.png"/><Relationship Id="rId20" Type="http://schemas.openxmlformats.org/officeDocument/2006/relationships/customXml" Target="../ink/ink36.xml"/><Relationship Id="rId41" Type="http://schemas.openxmlformats.org/officeDocument/2006/relationships/image" Target="../media/image58.png"/><Relationship Id="rId54" Type="http://schemas.openxmlformats.org/officeDocument/2006/relationships/customXml" Target="../ink/ink53.xml"/><Relationship Id="rId62" Type="http://schemas.openxmlformats.org/officeDocument/2006/relationships/customXml" Target="../ink/ink57.xml"/><Relationship Id="rId70" Type="http://schemas.openxmlformats.org/officeDocument/2006/relationships/customXml" Target="../ink/ink61.xml"/><Relationship Id="rId75" Type="http://schemas.openxmlformats.org/officeDocument/2006/relationships/image" Target="../media/image75.png"/><Relationship Id="rId83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28" Type="http://schemas.openxmlformats.org/officeDocument/2006/relationships/customXml" Target="../ink/ink40.xml"/><Relationship Id="rId36" Type="http://schemas.openxmlformats.org/officeDocument/2006/relationships/customXml" Target="../ink/ink44.xml"/><Relationship Id="rId49" Type="http://schemas.openxmlformats.org/officeDocument/2006/relationships/image" Target="../media/image62.png"/><Relationship Id="rId57" Type="http://schemas.openxmlformats.org/officeDocument/2006/relationships/image" Target="../media/image66.png"/><Relationship Id="rId10" Type="http://schemas.openxmlformats.org/officeDocument/2006/relationships/customXml" Target="../ink/ink31.xml"/><Relationship Id="rId31" Type="http://schemas.openxmlformats.org/officeDocument/2006/relationships/image" Target="../media/image53.png"/><Relationship Id="rId44" Type="http://schemas.openxmlformats.org/officeDocument/2006/relationships/customXml" Target="../ink/ink48.xml"/><Relationship Id="rId52" Type="http://schemas.openxmlformats.org/officeDocument/2006/relationships/customXml" Target="../ink/ink52.xml"/><Relationship Id="rId60" Type="http://schemas.openxmlformats.org/officeDocument/2006/relationships/customXml" Target="../ink/ink56.xml"/><Relationship Id="rId65" Type="http://schemas.openxmlformats.org/officeDocument/2006/relationships/image" Target="../media/image70.png"/><Relationship Id="rId73" Type="http://schemas.openxmlformats.org/officeDocument/2006/relationships/image" Target="../media/image74.png"/><Relationship Id="rId78" Type="http://schemas.openxmlformats.org/officeDocument/2006/relationships/customXml" Target="../ink/ink65.xml"/><Relationship Id="rId81" Type="http://schemas.openxmlformats.org/officeDocument/2006/relationships/image" Target="../media/image78.png"/><Relationship Id="rId86" Type="http://schemas.openxmlformats.org/officeDocument/2006/relationships/customXml" Target="../ink/ink69.xml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3" Type="http://schemas.openxmlformats.org/officeDocument/2006/relationships/image" Target="../media/image44.png"/><Relationship Id="rId18" Type="http://schemas.openxmlformats.org/officeDocument/2006/relationships/customXml" Target="../ink/ink35.xml"/><Relationship Id="rId39" Type="http://schemas.openxmlformats.org/officeDocument/2006/relationships/image" Target="../media/image57.png"/><Relationship Id="rId34" Type="http://schemas.openxmlformats.org/officeDocument/2006/relationships/customXml" Target="../ink/ink43.xml"/><Relationship Id="rId50" Type="http://schemas.openxmlformats.org/officeDocument/2006/relationships/customXml" Target="../ink/ink51.xml"/><Relationship Id="rId55" Type="http://schemas.openxmlformats.org/officeDocument/2006/relationships/image" Target="../media/image65.png"/><Relationship Id="rId76" Type="http://schemas.openxmlformats.org/officeDocument/2006/relationships/customXml" Target="../ink/ink64.xml"/><Relationship Id="rId7" Type="http://schemas.openxmlformats.org/officeDocument/2006/relationships/image" Target="../media/image41.png"/><Relationship Id="rId71" Type="http://schemas.openxmlformats.org/officeDocument/2006/relationships/image" Target="../media/image73.png"/><Relationship Id="rId2" Type="http://schemas.openxmlformats.org/officeDocument/2006/relationships/image" Target="../media/image36.png"/><Relationship Id="rId29" Type="http://schemas.openxmlformats.org/officeDocument/2006/relationships/image" Target="../media/image52.png"/><Relationship Id="rId24" Type="http://schemas.openxmlformats.org/officeDocument/2006/relationships/customXml" Target="../ink/ink38.xml"/><Relationship Id="rId40" Type="http://schemas.openxmlformats.org/officeDocument/2006/relationships/customXml" Target="../ink/ink46.xml"/><Relationship Id="rId45" Type="http://schemas.openxmlformats.org/officeDocument/2006/relationships/image" Target="../media/image60.png"/><Relationship Id="rId66" Type="http://schemas.openxmlformats.org/officeDocument/2006/relationships/customXml" Target="../ink/ink59.xml"/><Relationship Id="rId87" Type="http://schemas.openxmlformats.org/officeDocument/2006/relationships/image" Target="../media/image4.png"/><Relationship Id="rId61" Type="http://schemas.openxmlformats.org/officeDocument/2006/relationships/image" Target="../media/image68.png"/><Relationship Id="rId82" Type="http://schemas.openxmlformats.org/officeDocument/2006/relationships/customXml" Target="../ink/ink6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1.png"/><Relationship Id="rId21" Type="http://schemas.openxmlformats.org/officeDocument/2006/relationships/customXml" Target="../ink/ink77.xml"/><Relationship Id="rId42" Type="http://schemas.openxmlformats.org/officeDocument/2006/relationships/image" Target="../media/image99.png"/><Relationship Id="rId47" Type="http://schemas.openxmlformats.org/officeDocument/2006/relationships/customXml" Target="../ink/ink90.xml"/><Relationship Id="rId63" Type="http://schemas.openxmlformats.org/officeDocument/2006/relationships/customXml" Target="../ink/ink98.xml"/><Relationship Id="rId68" Type="http://schemas.openxmlformats.org/officeDocument/2006/relationships/image" Target="../media/image112.png"/><Relationship Id="rId7" Type="http://schemas.openxmlformats.org/officeDocument/2006/relationships/customXml" Target="../ink/ink70.xml"/><Relationship Id="rId2" Type="http://schemas.openxmlformats.org/officeDocument/2006/relationships/image" Target="../media/image81.png"/><Relationship Id="rId16" Type="http://schemas.openxmlformats.org/officeDocument/2006/relationships/image" Target="../media/image86.png"/><Relationship Id="rId29" Type="http://schemas.openxmlformats.org/officeDocument/2006/relationships/customXml" Target="../ink/ink81.xml"/><Relationship Id="rId11" Type="http://schemas.openxmlformats.org/officeDocument/2006/relationships/customXml" Target="../ink/ink72.xml"/><Relationship Id="rId24" Type="http://schemas.openxmlformats.org/officeDocument/2006/relationships/image" Target="../media/image90.png"/><Relationship Id="rId32" Type="http://schemas.openxmlformats.org/officeDocument/2006/relationships/image" Target="../media/image94.png"/><Relationship Id="rId37" Type="http://schemas.openxmlformats.org/officeDocument/2006/relationships/customXml" Target="../ink/ink85.xml"/><Relationship Id="rId40" Type="http://schemas.openxmlformats.org/officeDocument/2006/relationships/image" Target="../media/image98.png"/><Relationship Id="rId45" Type="http://schemas.openxmlformats.org/officeDocument/2006/relationships/customXml" Target="../ink/ink89.xml"/><Relationship Id="rId53" Type="http://schemas.openxmlformats.org/officeDocument/2006/relationships/customXml" Target="../ink/ink93.xml"/><Relationship Id="rId58" Type="http://schemas.openxmlformats.org/officeDocument/2006/relationships/image" Target="../media/image107.png"/><Relationship Id="rId66" Type="http://schemas.openxmlformats.org/officeDocument/2006/relationships/image" Target="../media/image111.png"/><Relationship Id="rId5" Type="http://schemas.openxmlformats.org/officeDocument/2006/relationships/image" Target="../media/image40.png"/><Relationship Id="rId61" Type="http://schemas.openxmlformats.org/officeDocument/2006/relationships/customXml" Target="../ink/ink97.xml"/><Relationship Id="rId19" Type="http://schemas.openxmlformats.org/officeDocument/2006/relationships/customXml" Target="../ink/ink76.xml"/><Relationship Id="rId14" Type="http://schemas.openxmlformats.org/officeDocument/2006/relationships/image" Target="../media/image85.png"/><Relationship Id="rId22" Type="http://schemas.openxmlformats.org/officeDocument/2006/relationships/image" Target="../media/image89.png"/><Relationship Id="rId27" Type="http://schemas.openxmlformats.org/officeDocument/2006/relationships/customXml" Target="../ink/ink80.xml"/><Relationship Id="rId30" Type="http://schemas.openxmlformats.org/officeDocument/2006/relationships/image" Target="../media/image93.png"/><Relationship Id="rId35" Type="http://schemas.openxmlformats.org/officeDocument/2006/relationships/customXml" Target="../ink/ink84.xml"/><Relationship Id="rId43" Type="http://schemas.openxmlformats.org/officeDocument/2006/relationships/customXml" Target="../ink/ink88.xml"/><Relationship Id="rId48" Type="http://schemas.openxmlformats.org/officeDocument/2006/relationships/image" Target="../media/image102.png"/><Relationship Id="rId56" Type="http://schemas.openxmlformats.org/officeDocument/2006/relationships/image" Target="../media/image106.png"/><Relationship Id="rId64" Type="http://schemas.openxmlformats.org/officeDocument/2006/relationships/image" Target="../media/image110.png"/><Relationship Id="rId69" Type="http://schemas.openxmlformats.org/officeDocument/2006/relationships/image" Target="../media/image113.png"/><Relationship Id="rId8" Type="http://schemas.openxmlformats.org/officeDocument/2006/relationships/image" Target="../media/image82.png"/><Relationship Id="rId51" Type="http://schemas.openxmlformats.org/officeDocument/2006/relationships/customXml" Target="../ink/ink92.xml"/><Relationship Id="rId3" Type="http://schemas.openxmlformats.org/officeDocument/2006/relationships/image" Target="../media/image38.png"/><Relationship Id="rId12" Type="http://schemas.openxmlformats.org/officeDocument/2006/relationships/image" Target="../media/image84.png"/><Relationship Id="rId17" Type="http://schemas.openxmlformats.org/officeDocument/2006/relationships/customXml" Target="../ink/ink75.xml"/><Relationship Id="rId25" Type="http://schemas.openxmlformats.org/officeDocument/2006/relationships/customXml" Target="../ink/ink79.xml"/><Relationship Id="rId33" Type="http://schemas.openxmlformats.org/officeDocument/2006/relationships/customXml" Target="../ink/ink83.xml"/><Relationship Id="rId38" Type="http://schemas.openxmlformats.org/officeDocument/2006/relationships/image" Target="../media/image97.png"/><Relationship Id="rId46" Type="http://schemas.openxmlformats.org/officeDocument/2006/relationships/image" Target="../media/image101.png"/><Relationship Id="rId59" Type="http://schemas.openxmlformats.org/officeDocument/2006/relationships/customXml" Target="../ink/ink96.xml"/><Relationship Id="rId67" Type="http://schemas.openxmlformats.org/officeDocument/2006/relationships/customXml" Target="../ink/ink100.xml"/><Relationship Id="rId20" Type="http://schemas.openxmlformats.org/officeDocument/2006/relationships/image" Target="../media/image88.png"/><Relationship Id="rId41" Type="http://schemas.openxmlformats.org/officeDocument/2006/relationships/customXml" Target="../ink/ink87.xml"/><Relationship Id="rId54" Type="http://schemas.openxmlformats.org/officeDocument/2006/relationships/image" Target="../media/image105.png"/><Relationship Id="rId6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5" Type="http://schemas.openxmlformats.org/officeDocument/2006/relationships/customXml" Target="../ink/ink74.xml"/><Relationship Id="rId23" Type="http://schemas.openxmlformats.org/officeDocument/2006/relationships/customXml" Target="../ink/ink78.xml"/><Relationship Id="rId28" Type="http://schemas.openxmlformats.org/officeDocument/2006/relationships/image" Target="../media/image92.png"/><Relationship Id="rId36" Type="http://schemas.openxmlformats.org/officeDocument/2006/relationships/image" Target="../media/image96.png"/><Relationship Id="rId49" Type="http://schemas.openxmlformats.org/officeDocument/2006/relationships/customXml" Target="../ink/ink91.xml"/><Relationship Id="rId57" Type="http://schemas.openxmlformats.org/officeDocument/2006/relationships/customXml" Target="../ink/ink95.xml"/><Relationship Id="rId10" Type="http://schemas.openxmlformats.org/officeDocument/2006/relationships/image" Target="../media/image83.png"/><Relationship Id="rId31" Type="http://schemas.openxmlformats.org/officeDocument/2006/relationships/customXml" Target="../ink/ink82.xml"/><Relationship Id="rId44" Type="http://schemas.openxmlformats.org/officeDocument/2006/relationships/image" Target="../media/image100.png"/><Relationship Id="rId52" Type="http://schemas.openxmlformats.org/officeDocument/2006/relationships/image" Target="../media/image104.png"/><Relationship Id="rId60" Type="http://schemas.openxmlformats.org/officeDocument/2006/relationships/image" Target="../media/image108.png"/><Relationship Id="rId65" Type="http://schemas.openxmlformats.org/officeDocument/2006/relationships/customXml" Target="../ink/ink99.xml"/><Relationship Id="rId4" Type="http://schemas.openxmlformats.org/officeDocument/2006/relationships/image" Target="../media/image39.png"/><Relationship Id="rId9" Type="http://schemas.openxmlformats.org/officeDocument/2006/relationships/customXml" Target="../ink/ink71.xml"/><Relationship Id="rId13" Type="http://schemas.openxmlformats.org/officeDocument/2006/relationships/customXml" Target="../ink/ink73.xml"/><Relationship Id="rId18" Type="http://schemas.openxmlformats.org/officeDocument/2006/relationships/image" Target="../media/image87.png"/><Relationship Id="rId39" Type="http://schemas.openxmlformats.org/officeDocument/2006/relationships/customXml" Target="../ink/ink86.xml"/><Relationship Id="rId34" Type="http://schemas.openxmlformats.org/officeDocument/2006/relationships/image" Target="../media/image95.png"/><Relationship Id="rId50" Type="http://schemas.openxmlformats.org/officeDocument/2006/relationships/image" Target="../media/image103.png"/><Relationship Id="rId55" Type="http://schemas.openxmlformats.org/officeDocument/2006/relationships/customXml" Target="../ink/ink9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customXml" Target="../ink/ink10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592394" y="5972813"/>
            <a:ext cx="10179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inacurate</a:t>
            </a:r>
            <a:r>
              <a:rPr lang="fr-FR" dirty="0"/>
              <a:t> 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min(x</a:t>
            </a:r>
            <a:r>
              <a:rPr lang="fr-FR" baseline="-25000" dirty="0"/>
              <a:t>i</a:t>
            </a:r>
            <a:r>
              <a:rPr lang="fr-FR" dirty="0"/>
              <a:t> – x’</a:t>
            </a:r>
            <a:r>
              <a:rPr lang="fr-FR" baseline="-25000" dirty="0"/>
              <a:t> i</a:t>
            </a:r>
            <a:r>
              <a:rPr lang="fr-FR" dirty="0"/>
              <a:t>) &lt;  </a:t>
            </a:r>
            <a:r>
              <a:rPr lang="fr-FR" dirty="0" err="1"/>
              <a:t>x</a:t>
            </a:r>
            <a:r>
              <a:rPr lang="fr-FR" baseline="-25000" dirty="0" err="1"/>
              <a:t>i</a:t>
            </a:r>
            <a:r>
              <a:rPr lang="fr-FR" dirty="0" err="1"/>
              <a:t>-x’</a:t>
            </a:r>
            <a:r>
              <a:rPr lang="fr-FR" baseline="-25000" dirty="0" err="1"/>
              <a:t>i</a:t>
            </a:r>
            <a:r>
              <a:rPr lang="fr-FR" dirty="0"/>
              <a:t> &lt; max(x</a:t>
            </a:r>
            <a:r>
              <a:rPr lang="fr-FR" baseline="-25000" dirty="0"/>
              <a:t>i</a:t>
            </a:r>
            <a:r>
              <a:rPr lang="fr-FR" dirty="0"/>
              <a:t> – x’</a:t>
            </a:r>
            <a:r>
              <a:rPr lang="fr-FR" baseline="-25000" dirty="0"/>
              <a:t> i</a:t>
            </a:r>
            <a:r>
              <a:rPr lang="fr-FR" dirty="0"/>
              <a:t>) 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x</a:t>
            </a:r>
            <a:r>
              <a:rPr lang="fr-FR" baseline="-25000" dirty="0" err="1"/>
              <a:t>i</a:t>
            </a:r>
            <a:r>
              <a:rPr lang="fr-FR" dirty="0" err="1"/>
              <a:t>-x’</a:t>
            </a:r>
            <a:r>
              <a:rPr lang="fr-FR" baseline="-25000" dirty="0" err="1"/>
              <a:t>i</a:t>
            </a:r>
            <a:r>
              <a:rPr lang="fr-FR" dirty="0"/>
              <a:t> &lt; ½ </a:t>
            </a:r>
            <a:r>
              <a:rPr lang="fr-FR" dirty="0" err="1"/>
              <a:t>x</a:t>
            </a:r>
            <a:r>
              <a:rPr lang="fr-FR" baseline="-25000" dirty="0" err="1"/>
              <a:t>i</a:t>
            </a:r>
            <a:r>
              <a:rPr lang="fr-FR" dirty="0" err="1"/>
              <a:t>-x’</a:t>
            </a:r>
            <a:r>
              <a:rPr lang="fr-FR" baseline="-25000" dirty="0" err="1"/>
              <a:t>i</a:t>
            </a:r>
            <a:r>
              <a:rPr lang="fr-FR" baseline="-25000" dirty="0"/>
              <a:t>  </a:t>
            </a:r>
            <a:r>
              <a:rPr lang="fr-FR" dirty="0"/>
              <a:t>+ ½  max(x</a:t>
            </a:r>
            <a:r>
              <a:rPr lang="fr-FR" baseline="-25000" dirty="0"/>
              <a:t>i</a:t>
            </a:r>
            <a:r>
              <a:rPr lang="fr-FR" dirty="0"/>
              <a:t> – x’</a:t>
            </a:r>
            <a:r>
              <a:rPr lang="fr-FR" baseline="-25000" dirty="0"/>
              <a:t> i</a:t>
            </a:r>
            <a:r>
              <a:rPr lang="fr-FR" dirty="0"/>
              <a:t>)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39D64CEB-7E69-4646-320E-947695B9BE8B}"/>
              </a:ext>
            </a:extLst>
          </p:cNvPr>
          <p:cNvSpPr txBox="1"/>
          <p:nvPr/>
        </p:nvSpPr>
        <p:spPr>
          <a:xfrm>
            <a:off x="3672214" y="6191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3445986" y="61745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1004121" y="64470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7CE66AE3-B48E-0CE0-8AD5-099F9B666C57}"/>
              </a:ext>
            </a:extLst>
          </p:cNvPr>
          <p:cNvSpPr txBox="1"/>
          <p:nvPr/>
        </p:nvSpPr>
        <p:spPr>
          <a:xfrm>
            <a:off x="1219151" y="64553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504403"/>
              </p:ext>
            </p:extLst>
          </p:nvPr>
        </p:nvGraphicFramePr>
        <p:xfrm>
          <a:off x="1466635" y="1234748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7924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Encre 23">
                <a:extLst>
                  <a:ext uri="{FF2B5EF4-FFF2-40B4-BE49-F238E27FC236}">
                    <a16:creationId xmlns:a16="http://schemas.microsoft.com/office/drawing/2014/main" id="{29C885E1-8E55-2324-A589-F71E8D9FE7DE}"/>
                  </a:ext>
                </a:extLst>
              </p14:cNvPr>
              <p14:cNvContentPartPr/>
              <p14:nvPr/>
            </p14:nvContentPartPr>
            <p14:xfrm>
              <a:off x="6612710" y="2984565"/>
              <a:ext cx="143280" cy="96480"/>
            </p14:xfrm>
          </p:contentPart>
        </mc:Choice>
        <mc:Fallback>
          <p:pic>
            <p:nvPicPr>
              <p:cNvPr id="24" name="Encre 23">
                <a:extLst>
                  <a:ext uri="{FF2B5EF4-FFF2-40B4-BE49-F238E27FC236}">
                    <a16:creationId xmlns:a16="http://schemas.microsoft.com/office/drawing/2014/main" id="{29C885E1-8E55-2324-A589-F71E8D9FE7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04070" y="2975925"/>
                <a:ext cx="1609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Encre 24">
                <a:extLst>
                  <a:ext uri="{FF2B5EF4-FFF2-40B4-BE49-F238E27FC236}">
                    <a16:creationId xmlns:a16="http://schemas.microsoft.com/office/drawing/2014/main" id="{DE4154AC-0AFE-B58C-F932-03AB58301B68}"/>
                  </a:ext>
                </a:extLst>
              </p14:cNvPr>
              <p14:cNvContentPartPr/>
              <p14:nvPr/>
            </p14:nvContentPartPr>
            <p14:xfrm>
              <a:off x="7022254" y="2724415"/>
              <a:ext cx="126720" cy="94320"/>
            </p14:xfrm>
          </p:contentPart>
        </mc:Choice>
        <mc:Fallback>
          <p:pic>
            <p:nvPicPr>
              <p:cNvPr id="25" name="Encre 24">
                <a:extLst>
                  <a:ext uri="{FF2B5EF4-FFF2-40B4-BE49-F238E27FC236}">
                    <a16:creationId xmlns:a16="http://schemas.microsoft.com/office/drawing/2014/main" id="{DE4154AC-0AFE-B58C-F932-03AB58301B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13614" y="2715415"/>
                <a:ext cx="1443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Encre 25">
                <a:extLst>
                  <a:ext uri="{FF2B5EF4-FFF2-40B4-BE49-F238E27FC236}">
                    <a16:creationId xmlns:a16="http://schemas.microsoft.com/office/drawing/2014/main" id="{9978C0E0-172E-5A80-15E3-639F70B32C08}"/>
                  </a:ext>
                </a:extLst>
              </p14:cNvPr>
              <p14:cNvContentPartPr/>
              <p14:nvPr/>
            </p14:nvContentPartPr>
            <p14:xfrm>
              <a:off x="7492774" y="2532175"/>
              <a:ext cx="88560" cy="70920"/>
            </p14:xfrm>
          </p:contentPart>
        </mc:Choice>
        <mc:Fallback>
          <p:pic>
            <p:nvPicPr>
              <p:cNvPr id="26" name="Encre 25">
                <a:extLst>
                  <a:ext uri="{FF2B5EF4-FFF2-40B4-BE49-F238E27FC236}">
                    <a16:creationId xmlns:a16="http://schemas.microsoft.com/office/drawing/2014/main" id="{9978C0E0-172E-5A80-15E3-639F70B32C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84134" y="2523175"/>
                <a:ext cx="1062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Encre 26">
                <a:extLst>
                  <a:ext uri="{FF2B5EF4-FFF2-40B4-BE49-F238E27FC236}">
                    <a16:creationId xmlns:a16="http://schemas.microsoft.com/office/drawing/2014/main" id="{A701A8CA-1EBA-1842-0511-3ABD7A0D0C75}"/>
                  </a:ext>
                </a:extLst>
              </p14:cNvPr>
              <p14:cNvContentPartPr/>
              <p14:nvPr/>
            </p14:nvContentPartPr>
            <p14:xfrm>
              <a:off x="7895614" y="2274055"/>
              <a:ext cx="133560" cy="124920"/>
            </p14:xfrm>
          </p:contentPart>
        </mc:Choice>
        <mc:Fallback>
          <p:pic>
            <p:nvPicPr>
              <p:cNvPr id="27" name="Encre 26">
                <a:extLst>
                  <a:ext uri="{FF2B5EF4-FFF2-40B4-BE49-F238E27FC236}">
                    <a16:creationId xmlns:a16="http://schemas.microsoft.com/office/drawing/2014/main" id="{A701A8CA-1EBA-1842-0511-3ABD7A0D0C7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86614" y="2265055"/>
                <a:ext cx="1512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5B4CAD8A-E376-947C-01D4-D1501E48A377}"/>
                  </a:ext>
                </a:extLst>
              </p14:cNvPr>
              <p14:cNvContentPartPr/>
              <p14:nvPr/>
            </p14:nvContentPartPr>
            <p14:xfrm>
              <a:off x="8267134" y="2154175"/>
              <a:ext cx="62640" cy="54360"/>
            </p14:xfrm>
          </p:contentPart>
        </mc:Choice>
        <mc:Fallback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5B4CAD8A-E376-947C-01D4-D1501E48A37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58494" y="2145535"/>
                <a:ext cx="802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313EC55C-306F-78F5-33A9-2DBB1FBD7727}"/>
                  </a:ext>
                </a:extLst>
              </p14:cNvPr>
              <p14:cNvContentPartPr/>
              <p14:nvPr/>
            </p14:nvContentPartPr>
            <p14:xfrm>
              <a:off x="8596894" y="2027815"/>
              <a:ext cx="41400" cy="56880"/>
            </p14:xfrm>
          </p:contentPart>
        </mc:Choice>
        <mc:Fallback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313EC55C-306F-78F5-33A9-2DBB1FBD772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87894" y="2018815"/>
                <a:ext cx="59040" cy="7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e 33">
            <a:extLst>
              <a:ext uri="{FF2B5EF4-FFF2-40B4-BE49-F238E27FC236}">
                <a16:creationId xmlns:a16="http://schemas.microsoft.com/office/drawing/2014/main" id="{4E94561F-F308-60D9-20B9-5F04D1005CF6}"/>
              </a:ext>
            </a:extLst>
          </p:cNvPr>
          <p:cNvGrpSpPr/>
          <p:nvPr/>
        </p:nvGrpSpPr>
        <p:grpSpPr>
          <a:xfrm>
            <a:off x="6772054" y="3913855"/>
            <a:ext cx="484560" cy="344520"/>
            <a:chOff x="6772054" y="3381500"/>
            <a:chExt cx="484560" cy="3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3557180"/>
                <a:ext cx="184320" cy="168840"/>
              </p14:xfrm>
            </p:contentPart>
          </mc:Choice>
          <mc:Fallback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63054" y="3548180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381500"/>
                <a:ext cx="162720" cy="151200"/>
              </p14:xfrm>
            </p:contentPart>
          </mc:Choice>
          <mc:Fallback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84894" y="3372500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CC698B8F-544E-D6D2-0DA6-112796303329}"/>
                  </a:ext>
                </a:extLst>
              </p14:cNvPr>
              <p14:cNvContentPartPr/>
              <p14:nvPr/>
            </p14:nvContentPartPr>
            <p14:xfrm>
              <a:off x="7526254" y="3541975"/>
              <a:ext cx="537840" cy="294120"/>
            </p14:xfrm>
          </p:contentPart>
        </mc:Choice>
        <mc:Fallback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CC698B8F-544E-D6D2-0DA6-11279630332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17254" y="3533335"/>
                <a:ext cx="555480" cy="31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e 53">
            <a:extLst>
              <a:ext uri="{FF2B5EF4-FFF2-40B4-BE49-F238E27FC236}">
                <a16:creationId xmlns:a16="http://schemas.microsoft.com/office/drawing/2014/main" id="{4FB04375-D626-245F-2129-21B5F2494EB7}"/>
              </a:ext>
            </a:extLst>
          </p:cNvPr>
          <p:cNvGrpSpPr/>
          <p:nvPr/>
        </p:nvGrpSpPr>
        <p:grpSpPr>
          <a:xfrm>
            <a:off x="10237414" y="3093775"/>
            <a:ext cx="1649160" cy="541440"/>
            <a:chOff x="10237414" y="2561420"/>
            <a:chExt cx="1649160" cy="54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2857340"/>
                <a:ext cx="119880" cy="244080"/>
              </p14:xfrm>
            </p:contentPart>
          </mc:Choice>
          <mc:Fallback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28774" y="2848700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2632700"/>
                <a:ext cx="428400" cy="436320"/>
              </p14:xfrm>
            </p:contentPart>
          </mc:Choice>
          <mc:Fallback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60174" y="2623700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2897300"/>
                <a:ext cx="151920" cy="132840"/>
              </p14:xfrm>
            </p:contentPart>
          </mc:Choice>
          <mc:Fallback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791814" y="2888300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2847980"/>
                <a:ext cx="148680" cy="50760"/>
              </p14:xfrm>
            </p:contentPart>
          </mc:Choice>
          <mc:Fallback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80894" y="2839340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2811260"/>
                <a:ext cx="123120" cy="190080"/>
              </p14:xfrm>
            </p:contentPart>
          </mc:Choice>
          <mc:Fallback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089534" y="2802260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2831060"/>
                <a:ext cx="140760" cy="271800"/>
              </p14:xfrm>
            </p:contentPart>
          </mc:Choice>
          <mc:Fallback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067574" y="2822060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2887220"/>
                <a:ext cx="110880" cy="146160"/>
              </p14:xfrm>
            </p:contentPart>
          </mc:Choice>
          <mc:Fallback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51534" y="2878220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2561420"/>
                <a:ext cx="95040" cy="376920"/>
              </p14:xfrm>
            </p:contentPart>
          </mc:Choice>
          <mc:Fallback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426854" y="2552780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2713700"/>
                <a:ext cx="20160" cy="215280"/>
              </p14:xfrm>
            </p:contentPart>
          </mc:Choice>
          <mc:Fallback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535574" y="2705060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2858420"/>
                <a:ext cx="109080" cy="61560"/>
              </p14:xfrm>
            </p:contentPart>
          </mc:Choice>
          <mc:Fallback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621614" y="2849780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2797580"/>
                <a:ext cx="112320" cy="88560"/>
              </p14:xfrm>
            </p:contentPart>
          </mc:Choice>
          <mc:Fallback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765254" y="2788580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996D2ADC-116C-E1E2-36EC-02DCB74FC0C3}"/>
              </a:ext>
            </a:extLst>
          </p:cNvPr>
          <p:cNvGrpSpPr/>
          <p:nvPr/>
        </p:nvGrpSpPr>
        <p:grpSpPr>
          <a:xfrm>
            <a:off x="8360374" y="3223375"/>
            <a:ext cx="1445040" cy="471960"/>
            <a:chOff x="8360374" y="2691020"/>
            <a:chExt cx="1445040" cy="47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360374" y="2691020"/>
                <a:ext cx="409680" cy="204120"/>
              </p14:xfrm>
            </p:contentPart>
          </mc:Choice>
          <mc:Fallback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51734" y="2682020"/>
                  <a:ext cx="427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2751860"/>
                <a:ext cx="175680" cy="372960"/>
              </p14:xfrm>
            </p:contentPart>
          </mc:Choice>
          <mc:Fallback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93854" y="2742860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2728820"/>
                <a:ext cx="198360" cy="434160"/>
              </p14:xfrm>
            </p:contentPart>
          </mc:Choice>
          <mc:Fallback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98414" y="2719820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2986940"/>
                <a:ext cx="586800" cy="91800"/>
              </p14:xfrm>
            </p:contentPart>
          </mc:Choice>
          <mc:Fallback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07694" y="2977940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2918540"/>
                <a:ext cx="123840" cy="162360"/>
              </p14:xfrm>
            </p:contentPart>
          </mc:Choice>
          <mc:Fallback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80614" y="2909540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2959580"/>
                <a:ext cx="25200" cy="91080"/>
              </p14:xfrm>
            </p:contentPart>
          </mc:Choice>
          <mc:Fallback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88974" y="2950580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E57ED35B-44E4-78C1-9301-0F403EC9E5EC}"/>
              </a:ext>
            </a:extLst>
          </p:cNvPr>
          <p:cNvGrpSpPr/>
          <p:nvPr/>
        </p:nvGrpSpPr>
        <p:grpSpPr>
          <a:xfrm>
            <a:off x="8886694" y="4041523"/>
            <a:ext cx="1066320" cy="589320"/>
            <a:chOff x="8886694" y="4041523"/>
            <a:chExt cx="1066320" cy="58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E6F69756-F04D-B000-60F8-9F4859CAF177}"/>
              </a:ext>
            </a:extLst>
          </p:cNvPr>
          <p:cNvGrpSpPr/>
          <p:nvPr/>
        </p:nvGrpSpPr>
        <p:grpSpPr>
          <a:xfrm>
            <a:off x="10173334" y="4017043"/>
            <a:ext cx="908280" cy="744120"/>
            <a:chOff x="10173334" y="4017043"/>
            <a:chExt cx="908280" cy="74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07003F8A-E60F-BF80-A285-F00F1D56D6B1}"/>
              </a:ext>
            </a:extLst>
          </p:cNvPr>
          <p:cNvGrpSpPr/>
          <p:nvPr/>
        </p:nvGrpSpPr>
        <p:grpSpPr>
          <a:xfrm>
            <a:off x="10851214" y="4070683"/>
            <a:ext cx="1000440" cy="672120"/>
            <a:chOff x="10851214" y="4070683"/>
            <a:chExt cx="1000440" cy="67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080986"/>
              </p:ext>
            </p:extLst>
          </p:nvPr>
        </p:nvGraphicFramePr>
        <p:xfrm>
          <a:off x="1466635" y="1234748"/>
          <a:ext cx="8420074" cy="516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6375748" y="6403116"/>
            <a:ext cx="151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11.7%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064283"/>
              </p:ext>
            </p:extLst>
          </p:nvPr>
        </p:nvGraphicFramePr>
        <p:xfrm>
          <a:off x="1549940" y="1667303"/>
          <a:ext cx="8420074" cy="4528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6488483" y="6296442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069296"/>
              </p:ext>
            </p:extLst>
          </p:nvPr>
        </p:nvGraphicFramePr>
        <p:xfrm>
          <a:off x="1515649" y="1667303"/>
          <a:ext cx="8454365" cy="4528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3.195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3.164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5912286" y="6240278"/>
            <a:ext cx="260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24.4%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13983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79494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37810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680003"/>
              <a:ext cx="87480" cy="396360"/>
            </p14:xfrm>
          </p:contentPart>
        </mc:Choice>
        <mc:Fallback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67136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20688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32640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4002122"/>
            <a:ext cx="51400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2605824" y="4966703"/>
            <a:ext cx="6807550" cy="15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871252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Trivial L1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419998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>
                          <a:solidFill>
                            <a:schemeClr val="tx1"/>
                          </a:solidFill>
                        </a:rPr>
                        <a:t>Trivial L1 Mathematical 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Problem</a:t>
            </a:r>
            <a:r>
              <a:rPr lang="fr-FR" sz="4000" dirty="0"/>
              <a:t> </a:t>
            </a:r>
            <a:r>
              <a:rPr lang="fr-FR" sz="4000" dirty="0" err="1"/>
              <a:t>we</a:t>
            </a:r>
            <a:r>
              <a:rPr lang="fr-FR" sz="4000" dirty="0"/>
              <a:t> </a:t>
            </a:r>
            <a:r>
              <a:rPr lang="fr-FR" sz="4000" dirty="0" err="1"/>
              <a:t>consider</a:t>
            </a:r>
            <a:r>
              <a:rPr lang="fr-FR" sz="4000" dirty="0"/>
              <a:t>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verify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0648" y="4555414"/>
            <a:ext cx="11295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80%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</a:t>
            </a:r>
            <a:r>
              <a:rPr lang="fr-FR" dirty="0" err="1"/>
              <a:t>neither</a:t>
            </a:r>
            <a:r>
              <a:rPr lang="fr-FR" dirty="0"/>
              <a:t> certif </a:t>
            </a:r>
            <a:r>
              <a:rPr lang="fr-FR" dirty="0" err="1"/>
              <a:t>nor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, </a:t>
            </a:r>
            <a:r>
              <a:rPr lang="fr-FR" dirty="0" err="1"/>
              <a:t>delay</a:t>
            </a:r>
            <a:r>
              <a:rPr lang="fr-FR" dirty="0"/>
              <a:t> &gt;&gt; seconds (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…).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EB28CB6-3A18-5E54-F320-D031786E7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10" y="770646"/>
            <a:ext cx="9188922" cy="383559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9088395" y="5220730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Need a </a:t>
            </a:r>
            <a:r>
              <a:rPr lang="fr-FR" b="1" dirty="0"/>
              <a:t>Global</a:t>
            </a:r>
            <a:r>
              <a:rPr lang="fr-FR" dirty="0"/>
              <a:t> notion</a:t>
            </a:r>
          </a:p>
          <a:p>
            <a:pPr algn="ctr"/>
            <a:r>
              <a:rPr lang="fr-FR" dirty="0"/>
              <a:t>(for all images)</a:t>
            </a:r>
          </a:p>
        </p:txBody>
      </p:sp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360879"/>
              </p:ext>
            </p:extLst>
          </p:nvPr>
        </p:nvGraphicFramePr>
        <p:xfrm>
          <a:off x="488515" y="2046746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Trivial L1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065023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929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212926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>
                          <a:solidFill>
                            <a:schemeClr val="tx1"/>
                          </a:solidFill>
                        </a:rPr>
                        <a:t>Trivial L1 Mathematical 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185161</TotalTime>
  <Words>1513</Words>
  <Application>Microsoft Office PowerPoint</Application>
  <PresentationFormat>Grand écran</PresentationFormat>
  <Paragraphs>313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  </vt:lpstr>
      <vt:lpstr>Calibri Light</vt:lpstr>
      <vt:lpstr>Cambria Math</vt:lpstr>
      <vt:lpstr>Segoe Print</vt:lpstr>
      <vt:lpstr>Symbol</vt:lpstr>
      <vt:lpstr>Thème Office</vt:lpstr>
      <vt:lpstr>Présentation PowerPoint</vt:lpstr>
      <vt:lpstr>Présentation PowerPoint</vt:lpstr>
      <vt:lpstr>Standard Problem: Local Robustness</vt:lpstr>
      <vt:lpstr>Standard Problem: Local Robustness</vt:lpstr>
      <vt:lpstr>Standard Problem: Global Robustness ?</vt:lpstr>
      <vt:lpstr>Proposal of Global notion: “Lipschitz”-continuous instead</vt:lpstr>
      <vt:lpstr>Proposal of Global notion: “Lipschitz”-continuous instead</vt:lpstr>
      <vt:lpstr>Présentation PowerPoint</vt:lpstr>
      <vt:lpstr>Formal Verification of Robustness of FF-DNNs</vt:lpstr>
      <vt:lpstr>LP/MILP constraints with variables xi &amp; x’i</vt:lpstr>
      <vt:lpstr>Présentation PowerPoint</vt:lpstr>
      <vt:lpstr>LP/MILP constraints with yi</vt:lpstr>
      <vt:lpstr>Présentation PowerPoint</vt:lpstr>
      <vt:lpstr>Présentation PowerPoint</vt:lpstr>
      <vt:lpstr>Présentation PowerPoint</vt:lpstr>
      <vt:lpstr>LP/MILP constraints with x’i &amp; yi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Blaise Genest</cp:lastModifiedBy>
  <cp:revision>647</cp:revision>
  <dcterms:created xsi:type="dcterms:W3CDTF">2023-04-09T08:44:05Z</dcterms:created>
  <dcterms:modified xsi:type="dcterms:W3CDTF">2024-02-26T04:34:03Z</dcterms:modified>
</cp:coreProperties>
</file>