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04/10/2024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1499729"/>
              </p:ext>
            </p:extLst>
          </p:nvPr>
        </p:nvGraphicFramePr>
        <p:xfrm>
          <a:off x="1466635" y="1234748"/>
          <a:ext cx="8420074" cy="51683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6375748" y="6403116"/>
            <a:ext cx="1513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125698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6796574"/>
              </p:ext>
            </p:extLst>
          </p:nvPr>
        </p:nvGraphicFramePr>
        <p:xfrm>
          <a:off x="1549940" y="1667303"/>
          <a:ext cx="8420074" cy="4528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6488483" y="6296442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200949</TotalTime>
  <Words>1820</Words>
  <Application>Microsoft Office PowerPoint</Application>
  <PresentationFormat>Widescreen</PresentationFormat>
  <Paragraphs>408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714</cp:revision>
  <dcterms:created xsi:type="dcterms:W3CDTF">2023-04-09T08:44:05Z</dcterms:created>
  <dcterms:modified xsi:type="dcterms:W3CDTF">2024-10-04T03:42:40Z</dcterms:modified>
</cp:coreProperties>
</file>