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59" r:id="rId5"/>
    <p:sldId id="260" r:id="rId6"/>
    <p:sldId id="390" r:id="rId7"/>
    <p:sldId id="388" r:id="rId8"/>
    <p:sldId id="387" r:id="rId9"/>
    <p:sldId id="391" r:id="rId10"/>
    <p:sldId id="393" r:id="rId11"/>
    <p:sldId id="394" r:id="rId12"/>
    <p:sldId id="395" r:id="rId13"/>
    <p:sldId id="38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6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5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9063"/>
              </p:ext>
            </p:extLst>
          </p:nvPr>
        </p:nvGraphicFramePr>
        <p:xfrm>
          <a:off x="201337" y="563880"/>
          <a:ext cx="11500061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26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9107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852725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395s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0/2 for fast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1/4 for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1) 72 - 78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2) 73 - 79/100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3) 74 - 77/100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4) 68 - 80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5) 52 - 78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6) 70 – 75 / 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7) 54 – 84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8) 79 – 85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9) 79 – 82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10) 60 – 73 /100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310s-472s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349s-524s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297s-506s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354s-620s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598s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291s - 454s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586s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363s – 522s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395s – 557s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258s – 521s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fast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68.1%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8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fast+slow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79.1%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535s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(fast),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72.6% (363/500) - 77/100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480s-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95s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57257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19651"/>
              </p:ext>
            </p:extLst>
          </p:nvPr>
        </p:nvGraphicFramePr>
        <p:xfrm>
          <a:off x="162838" y="1909638"/>
          <a:ext cx="119435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59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365337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546965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534438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753643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3225453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VeryCompFast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61.4% (170s)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2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63.3% (814s)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(/20)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(/50)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70932"/>
              </p:ext>
            </p:extLst>
          </p:nvPr>
        </p:nvGraphicFramePr>
        <p:xfrm>
          <a:off x="162838" y="1909638"/>
          <a:ext cx="11943567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02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190534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348908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736919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622120">
                  <a:extLst>
                    <a:ext uri="{9D8B030D-6E8A-4147-A177-3AD203B41FA5}">
                      <a16:colId xmlns:a16="http://schemas.microsoft.com/office/drawing/2014/main" val="1995644563"/>
                    </a:ext>
                  </a:extLst>
                </a:gridCol>
                <a:gridCol w="1703540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Fast 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fixed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Max 84</a:t>
                      </a:r>
                      <a:r>
                        <a:rPr lang="fr-F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65% (927s) /200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Pure B 44.5%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576s, 1200s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() /20, 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50703"/>
              </p:ext>
            </p:extLst>
          </p:nvPr>
        </p:nvGraphicFramePr>
        <p:xfrm>
          <a:off x="342900" y="2290189"/>
          <a:ext cx="1128395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31260"/>
              </p:ext>
            </p:extLst>
          </p:nvPr>
        </p:nvGraphicFramePr>
        <p:xfrm>
          <a:off x="203200" y="2252864"/>
          <a:ext cx="11658947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8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4283902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4196218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1&amp;3: Compensation 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(vs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3: Compensation</a:t>
                      </a:r>
                      <a:r>
                        <a:rPr lang="fr-FR" dirty="0"/>
                        <a:t>  (vs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1.677 (1.695)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 (1.70)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 </a:t>
                      </a:r>
                      <a:r>
                        <a:rPr lang="fr-FR" b="0" dirty="0"/>
                        <a:t>(1.622)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 (1.639)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(1.542)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 (1.578)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1.329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1.454 (1.514)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1.243 </a:t>
                      </a:r>
                      <a:r>
                        <a:rPr lang="fr-FR" b="0" dirty="0"/>
                        <a:t>(1.39)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1.432 (1.455)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0000"/>
              </p:ext>
            </p:extLst>
          </p:nvPr>
        </p:nvGraphicFramePr>
        <p:xfrm>
          <a:off x="488515" y="563880"/>
          <a:ext cx="1121288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 in 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65.3%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68.4%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adding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k=2 for min&gt;-1.5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117s per image NO GPU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142s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54709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~170s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(K=2, new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346s per image NO GPU (can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lower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the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23.6% - on first 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 –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try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no GPU?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DB35D7-032E-715C-F783-AA0A8B03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3" y="2642991"/>
            <a:ext cx="10622071" cy="4453003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68428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224s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40/32 nodes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71.9% &lt; 100 (74.8% &lt;150)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206s (248s)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+ 60 nodes (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76.8% &lt;150 (77.4%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279s (309s)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86s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1F8216-8591-03BA-CC63-A334A0000979}"/>
              </a:ext>
            </a:extLst>
          </p:cNvPr>
          <p:cNvSpPr txBox="1"/>
          <p:nvPr/>
        </p:nvSpPr>
        <p:spPr>
          <a:xfrm>
            <a:off x="306887" y="4155953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B86877-C3EA-9081-1AF7-A6502758FE38}"/>
              </a:ext>
            </a:extLst>
          </p:cNvPr>
          <p:cNvSpPr txBox="1"/>
          <p:nvPr/>
        </p:nvSpPr>
        <p:spPr>
          <a:xfrm>
            <a:off x="4475288" y="6602212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08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158247</TotalTime>
  <Words>1813</Words>
  <Application>Microsoft Office PowerPoint</Application>
  <PresentationFormat>Grand écran</PresentationFormat>
  <Paragraphs>421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Overall Recap</vt:lpstr>
      <vt:lpstr>Overall Recap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498</cp:revision>
  <dcterms:created xsi:type="dcterms:W3CDTF">2023-04-09T08:44:05Z</dcterms:created>
  <dcterms:modified xsi:type="dcterms:W3CDTF">2024-01-11T01:39:50Z</dcterms:modified>
</cp:coreProperties>
</file>