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390" r:id="rId21"/>
    <p:sldId id="400" r:id="rId22"/>
    <p:sldId id="388" r:id="rId23"/>
    <p:sldId id="402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499729"/>
              </p:ext>
            </p:extLst>
          </p:nvPr>
        </p:nvGraphicFramePr>
        <p:xfrm>
          <a:off x="1466635" y="1234748"/>
          <a:ext cx="8420074" cy="516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6375748" y="6403116"/>
            <a:ext cx="151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796574"/>
              </p:ext>
            </p:extLst>
          </p:nvPr>
        </p:nvGraphicFramePr>
        <p:xfrm>
          <a:off x="1549940" y="1667303"/>
          <a:ext cx="8420074" cy="4528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6488483" y="6296442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200800</TotalTime>
  <Words>1695</Words>
  <Application>Microsoft Office PowerPoint</Application>
  <PresentationFormat>Grand écran</PresentationFormat>
  <Paragraphs>357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  </vt:lpstr>
      <vt:lpstr>Calibri Light</vt:lpstr>
      <vt:lpstr>Cambria Math</vt:lpstr>
      <vt:lpstr>Gill Sans MT</vt:lpstr>
      <vt:lpstr>Segoe Print</vt:lpstr>
      <vt:lpstr>Symbol</vt:lpstr>
      <vt:lpstr>Thème Office</vt:lpstr>
      <vt:lpstr>Présentation PowerPoint</vt:lpstr>
      <vt:lpstr>Présentation PowerPoint</vt:lpstr>
      <vt:lpstr>Animal Classification</vt:lpstr>
      <vt:lpstr>Animal Classification</vt:lpstr>
      <vt:lpstr>Présentation PowerPoint</vt:lpstr>
      <vt:lpstr>Présentation PowerPoint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Présentation PowerPoint</vt:lpstr>
      <vt:lpstr>Formal Verification of Robustness of FF-DNNs</vt:lpstr>
      <vt:lpstr>LP/MILP constraints with variables xi &amp; x’i</vt:lpstr>
      <vt:lpstr>LP/MILP constraints with x’i &amp; yi</vt:lpstr>
      <vt:lpstr>Présentation PowerPoint</vt:lpstr>
      <vt:lpstr>LP/MILP constraints with yi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bgenest@irisa.fr</cp:lastModifiedBy>
  <cp:revision>707</cp:revision>
  <dcterms:created xsi:type="dcterms:W3CDTF">2023-04-09T08:44:05Z</dcterms:created>
  <dcterms:modified xsi:type="dcterms:W3CDTF">2024-10-03T05:23:56Z</dcterms:modified>
</cp:coreProperties>
</file>