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95994"/>
              </p:ext>
            </p:extLst>
          </p:nvPr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203008</TotalTime>
  <Words>2101</Words>
  <Application>Microsoft Office PowerPoint</Application>
  <PresentationFormat>Widescreen</PresentationFormat>
  <Paragraphs>541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783</cp:revision>
  <dcterms:created xsi:type="dcterms:W3CDTF">2023-04-09T08:44:05Z</dcterms:created>
  <dcterms:modified xsi:type="dcterms:W3CDTF">2024-10-21T02:34:39Z</dcterms:modified>
</cp:coreProperties>
</file>