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76" r:id="rId3"/>
    <p:sldId id="382" r:id="rId4"/>
    <p:sldId id="392" r:id="rId5"/>
    <p:sldId id="393" r:id="rId6"/>
    <p:sldId id="383" r:id="rId7"/>
    <p:sldId id="394" r:id="rId8"/>
    <p:sldId id="395" r:id="rId9"/>
    <p:sldId id="368" r:id="rId10"/>
    <p:sldId id="391" r:id="rId11"/>
    <p:sldId id="260" r:id="rId12"/>
    <p:sldId id="390" r:id="rId13"/>
    <p:sldId id="388" r:id="rId14"/>
    <p:sldId id="396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18/02/2024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endParaRPr lang="fr-FR" b="1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5D7F877-2F19-8258-7B53-76524A066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5" y="1615875"/>
            <a:ext cx="11627448" cy="514376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E3F74C2-346C-2E40-7632-0F3EC5F03E1F}"/>
              </a:ext>
            </a:extLst>
          </p:cNvPr>
          <p:cNvSpPr txBox="1"/>
          <p:nvPr/>
        </p:nvSpPr>
        <p:spPr>
          <a:xfrm>
            <a:off x="1673157" y="1384546"/>
            <a:ext cx="3993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Constraints</a:t>
            </a:r>
            <a:r>
              <a:rPr lang="fr-FR" dirty="0"/>
              <a:t> 1: -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r>
              <a:rPr lang="fr-FR" dirty="0"/>
              <a:t> &lt; x</a:t>
            </a:r>
            <a:r>
              <a:rPr lang="fr-FR" baseline="-25000" dirty="0"/>
              <a:t>i</a:t>
            </a:r>
            <a:r>
              <a:rPr lang="fr-FR" dirty="0"/>
              <a:t> – x</a:t>
            </a:r>
            <a:r>
              <a:rPr lang="fr-FR" baseline="-25000" dirty="0"/>
              <a:t>i</a:t>
            </a:r>
            <a:r>
              <a:rPr lang="fr-FR" dirty="0"/>
              <a:t>’ &lt;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r>
              <a:rPr lang="fr-FR" dirty="0"/>
              <a:t> = |x</a:t>
            </a:r>
            <a:r>
              <a:rPr lang="fr-FR" baseline="-25000" dirty="0"/>
              <a:t>i</a:t>
            </a:r>
            <a:r>
              <a:rPr lang="fr-FR" dirty="0"/>
              <a:t> –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77243"/>
              </p:ext>
            </p:extLst>
          </p:nvPr>
        </p:nvGraphicFramePr>
        <p:xfrm>
          <a:off x="1588040" y="2484742"/>
          <a:ext cx="8420074" cy="4162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CMP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0.261</a:t>
                      </a:r>
                      <a:endParaRPr lang="nl-NL" dirty="0">
                        <a:effectLst/>
                      </a:endParaRP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~0.16?)</a:t>
                      </a:r>
                    </a:p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388520"/>
              </p:ext>
            </p:extLst>
          </p:nvPr>
        </p:nvGraphicFramePr>
        <p:xfrm>
          <a:off x="1588040" y="2484742"/>
          <a:ext cx="8420075" cy="3362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1.479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 (x2)</a:t>
                      </a:r>
                      <a:endParaRPr lang="nl-NL" dirty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722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360066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89AE68-0E9A-FD63-B9E5-816CC600A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4322"/>
          </a:xfrm>
        </p:spPr>
        <p:txBody>
          <a:bodyPr>
            <a:normAutofit/>
          </a:bodyPr>
          <a:lstStyle/>
          <a:p>
            <a:r>
              <a:rPr lang="fr-FR" sz="28700" dirty="0"/>
              <a:t>DEPTH</a:t>
            </a:r>
          </a:p>
        </p:txBody>
      </p:sp>
    </p:spTree>
    <p:extLst>
      <p:ext uri="{BB962C8B-B14F-4D97-AF65-F5344CB8AC3E}">
        <p14:creationId xmlns:p14="http://schemas.microsoft.com/office/powerpoint/2010/main" val="124980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Problem</a:t>
            </a:r>
            <a:r>
              <a:rPr lang="fr-FR" sz="4000" dirty="0"/>
              <a:t> </a:t>
            </a:r>
            <a:r>
              <a:rPr lang="fr-FR" sz="4000" dirty="0" err="1"/>
              <a:t>we</a:t>
            </a:r>
            <a:r>
              <a:rPr lang="fr-FR" sz="4000" dirty="0"/>
              <a:t> </a:t>
            </a:r>
            <a:r>
              <a:rPr lang="fr-FR" sz="4000" dirty="0" err="1"/>
              <a:t>consider</a:t>
            </a:r>
            <a:r>
              <a:rPr lang="fr-FR" sz="4000" dirty="0"/>
              <a:t>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verify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0648" y="4555414"/>
            <a:ext cx="11295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80%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</a:t>
            </a:r>
            <a:r>
              <a:rPr lang="fr-FR" dirty="0" err="1"/>
              <a:t>neither</a:t>
            </a:r>
            <a:r>
              <a:rPr lang="fr-FR" dirty="0"/>
              <a:t> certif </a:t>
            </a:r>
            <a:r>
              <a:rPr lang="fr-FR" dirty="0" err="1"/>
              <a:t>nor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, </a:t>
            </a:r>
            <a:r>
              <a:rPr lang="fr-FR" dirty="0" err="1"/>
              <a:t>delay</a:t>
            </a:r>
            <a:r>
              <a:rPr lang="fr-FR" dirty="0"/>
              <a:t> &gt;&gt; seconds (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…).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EB28CB6-3A18-5E54-F320-D031786E7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0" y="770646"/>
            <a:ext cx="9188922" cy="383559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9088395" y="5220730"/>
            <a:ext cx="2178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Need a </a:t>
            </a:r>
            <a:r>
              <a:rPr lang="fr-FR" b="1" dirty="0"/>
              <a:t>Global</a:t>
            </a:r>
            <a:r>
              <a:rPr lang="fr-FR" dirty="0"/>
              <a:t> notion</a:t>
            </a:r>
          </a:p>
          <a:p>
            <a:pPr algn="ctr"/>
            <a:r>
              <a:rPr lang="fr-FR" dirty="0"/>
              <a:t>(for all images)</a:t>
            </a:r>
          </a:p>
        </p:txBody>
      </p:sp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1132358" y="4859047"/>
            <a:ext cx="1016714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for all n’,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(I)|&gt;2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70078"/>
              </p:ext>
            </p:extLst>
          </p:nvPr>
        </p:nvGraphicFramePr>
        <p:xfrm>
          <a:off x="488515" y="2046746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Trivial L1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7706759" y="156853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739392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chemeClr val="tx1"/>
                          </a:solidFill>
                        </a:rPr>
                        <a:t>Trivial L1 Mathematical 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(17-30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675680" y="4642488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8825356" y="4655458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 priori, </a:t>
            </a:r>
            <a:r>
              <a:rPr lang="fr-FR" sz="2000" dirty="0" err="1"/>
              <a:t>need</a:t>
            </a:r>
            <a:r>
              <a:rPr lang="fr-FR" sz="2000" dirty="0"/>
              <a:t> to </a:t>
            </a:r>
            <a:r>
              <a:rPr lang="fr-FR" sz="2000" dirty="0" err="1"/>
              <a:t>consider</a:t>
            </a:r>
            <a:r>
              <a:rPr lang="fr-FR" sz="2000" dirty="0"/>
              <a:t> </a:t>
            </a:r>
            <a:r>
              <a:rPr lang="fr-FR" sz="2000" dirty="0">
                <a:solidFill>
                  <a:schemeClr val="accent1">
                    <a:lumMod val="75000"/>
                  </a:schemeClr>
                </a:solidFill>
              </a:rPr>
              <a:t>all activation phases </a:t>
            </a:r>
            <a:r>
              <a:rPr lang="fr-FR" sz="2000" dirty="0"/>
              <a:t>of all </a:t>
            </a:r>
            <a:r>
              <a:rPr lang="fr-FR" sz="2000" dirty="0" err="1"/>
              <a:t>neurons</a:t>
            </a:r>
            <a:r>
              <a:rPr lang="fr-FR" sz="2000" dirty="0"/>
              <a:t>: </a:t>
            </a:r>
            <a:r>
              <a:rPr lang="fr-FR" sz="2000" dirty="0">
                <a:solidFill>
                  <a:srgbClr val="FF0000"/>
                </a:solidFill>
              </a:rPr>
              <a:t>2</a:t>
            </a:r>
            <a:r>
              <a:rPr lang="fr-FR" sz="2000" baseline="30000" dirty="0">
                <a:solidFill>
                  <a:srgbClr val="FF0000"/>
                </a:solidFill>
              </a:rPr>
              <a:t>N</a:t>
            </a:r>
            <a:r>
              <a:rPr lang="fr-FR" sz="2000" dirty="0">
                <a:solidFill>
                  <a:srgbClr val="FF0000"/>
                </a:solidFill>
              </a:rPr>
              <a:t> cases </a:t>
            </a:r>
            <a:r>
              <a:rPr lang="fr-FR" sz="2000" dirty="0"/>
              <a:t>to </a:t>
            </a:r>
            <a:r>
              <a:rPr lang="fr-FR" sz="2000" dirty="0" err="1"/>
              <a:t>consider</a:t>
            </a:r>
            <a:r>
              <a:rPr lang="fr-FR" sz="2000" dirty="0"/>
              <a:t>.  </a:t>
            </a:r>
            <a:r>
              <a:rPr lang="fr-FR" sz="2000" dirty="0" err="1"/>
              <a:t>Too</a:t>
            </a:r>
            <a:r>
              <a:rPr lang="fr-FR" sz="2000" dirty="0"/>
              <a:t> </a:t>
            </a:r>
            <a:r>
              <a:rPr lang="fr-FR" sz="2000" dirty="0" err="1"/>
              <a:t>many</a:t>
            </a:r>
            <a:r>
              <a:rPr lang="fr-FR" sz="2000" dirty="0"/>
              <a:t> cases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176830</TotalTime>
  <Words>1031</Words>
  <Application>Microsoft Office PowerPoint</Application>
  <PresentationFormat>Grand écran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Symbol</vt:lpstr>
      <vt:lpstr>Thème Office</vt:lpstr>
      <vt:lpstr>Présentation PowerPoint</vt:lpstr>
      <vt:lpstr>Présentation PowerPoint</vt:lpstr>
      <vt:lpstr>Standard Problem: Local Robustness</vt:lpstr>
      <vt:lpstr>Standard Problem: Local Robustness</vt:lpstr>
      <vt:lpstr>Standard Problem: Global Robustness ?</vt:lpstr>
      <vt:lpstr>Proposal of Global notion: “Lipschitz”-continuous instead</vt:lpstr>
      <vt:lpstr>Proposal of Global notion: “Lipschitz”-continuous instead</vt:lpstr>
      <vt:lpstr>Présentation PowerPoint</vt:lpstr>
      <vt:lpstr>Formal Verification of Robustness of FF-DNNs</vt:lpstr>
      <vt:lpstr>LP constraints</vt:lpstr>
      <vt:lpstr>Présentation PowerPoint</vt:lpstr>
      <vt:lpstr>Présentation PowerPoint</vt:lpstr>
      <vt:lpstr>Présentation PowerPoint</vt:lpstr>
      <vt:lpstr>DEPTH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Blaise Genest</cp:lastModifiedBy>
  <cp:revision>550</cp:revision>
  <dcterms:created xsi:type="dcterms:W3CDTF">2023-04-09T08:44:05Z</dcterms:created>
  <dcterms:modified xsi:type="dcterms:W3CDTF">2024-02-20T09:42:50Z</dcterms:modified>
</cp:coreProperties>
</file>