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59" r:id="rId5"/>
    <p:sldId id="260" r:id="rId6"/>
    <p:sldId id="390" r:id="rId7"/>
    <p:sldId id="388" r:id="rId8"/>
    <p:sldId id="387" r:id="rId9"/>
    <p:sldId id="391" r:id="rId10"/>
    <p:sldId id="393" r:id="rId11"/>
    <p:sldId id="394" r:id="rId12"/>
    <p:sldId id="395" r:id="rId13"/>
    <p:sldId id="3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6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5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03712"/>
              </p:ext>
            </p:extLst>
          </p:nvPr>
        </p:nvGraphicFramePr>
        <p:xfrm>
          <a:off x="162838" y="1909638"/>
          <a:ext cx="119435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(8s)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63.3% (814s)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(/20)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(/50)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70932"/>
              </p:ext>
            </p:extLst>
          </p:nvPr>
        </p:nvGraphicFramePr>
        <p:xfrm>
          <a:off x="162838" y="1909638"/>
          <a:ext cx="11943567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Max 84</a:t>
                      </a:r>
                      <a:r>
                        <a:rPr lang="fr-F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65% (927s) 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Pure B 44.5%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576s, 1200s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() /20,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11465"/>
              </p:ext>
            </p:extLst>
          </p:nvPr>
        </p:nvGraphicFramePr>
        <p:xfrm>
          <a:off x="1663700" y="2506089"/>
          <a:ext cx="8420075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171224</TotalTime>
  <Words>1775</Words>
  <Application>Microsoft Office PowerPoint</Application>
  <PresentationFormat>Grand écran</PresentationFormat>
  <Paragraphs>412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500</cp:revision>
  <dcterms:created xsi:type="dcterms:W3CDTF">2023-04-09T08:44:05Z</dcterms:created>
  <dcterms:modified xsi:type="dcterms:W3CDTF">2024-04-15T09:12:42Z</dcterms:modified>
</cp:coreProperties>
</file>