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390" r:id="rId21"/>
    <p:sldId id="400" r:id="rId22"/>
    <p:sldId id="388" r:id="rId23"/>
    <p:sldId id="402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74200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200798</TotalTime>
  <Words>1695</Words>
  <Application>Microsoft Office PowerPoint</Application>
  <PresentationFormat>Grand écran</PresentationFormat>
  <Paragraphs>357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  </vt:lpstr>
      <vt:lpstr>Calibri Light</vt:lpstr>
      <vt:lpstr>Cambria Math</vt:lpstr>
      <vt:lpstr>Gill Sans MT</vt:lpstr>
      <vt:lpstr>Segoe Print</vt:lpstr>
      <vt:lpstr>Symbol</vt:lpstr>
      <vt:lpstr>Thème Office</vt:lpstr>
      <vt:lpstr>Présentation PowerPoint</vt:lpstr>
      <vt:lpstr>Présentation PowerPoint</vt:lpstr>
      <vt:lpstr>Animal Classification</vt:lpstr>
      <vt:lpstr>Animal Classification</vt:lpstr>
      <vt:lpstr>Présentation PowerPoint</vt:lpstr>
      <vt:lpstr>Présentation PowerPoint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Présentation PowerPoint</vt:lpstr>
      <vt:lpstr>Formal Verification of Robustness of FF-DNNs</vt:lpstr>
      <vt:lpstr>LP/MILP constraints with variables xi &amp; x’i</vt:lpstr>
      <vt:lpstr>LP/MILP constraints with x’i &amp; yi</vt:lpstr>
      <vt:lpstr>Présentation PowerPoint</vt:lpstr>
      <vt:lpstr>LP/MILP constraints with yi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706</cp:revision>
  <dcterms:created xsi:type="dcterms:W3CDTF">2023-04-09T08:44:05Z</dcterms:created>
  <dcterms:modified xsi:type="dcterms:W3CDTF">2024-04-10T08:04:12Z</dcterms:modified>
</cp:coreProperties>
</file>