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03" r:id="rId3"/>
    <p:sldId id="305" r:id="rId4"/>
    <p:sldId id="384" r:id="rId5"/>
    <p:sldId id="404" r:id="rId6"/>
    <p:sldId id="376" r:id="rId7"/>
    <p:sldId id="382" r:id="rId8"/>
    <p:sldId id="392" r:id="rId9"/>
    <p:sldId id="405" r:id="rId10"/>
    <p:sldId id="393" r:id="rId11"/>
    <p:sldId id="383" r:id="rId12"/>
    <p:sldId id="394" r:id="rId13"/>
    <p:sldId id="395" r:id="rId14"/>
    <p:sldId id="368" r:id="rId15"/>
    <p:sldId id="398" r:id="rId16"/>
    <p:sldId id="397" r:id="rId17"/>
    <p:sldId id="399" r:id="rId18"/>
    <p:sldId id="391" r:id="rId19"/>
    <p:sldId id="260" r:id="rId20"/>
    <p:sldId id="408" r:id="rId21"/>
    <p:sldId id="409" r:id="rId22"/>
    <p:sldId id="407" r:id="rId23"/>
    <p:sldId id="406" r:id="rId24"/>
    <p:sldId id="390" r:id="rId25"/>
    <p:sldId id="400" r:id="rId26"/>
    <p:sldId id="388" r:id="rId27"/>
    <p:sldId id="402" r:id="rId2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89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8.xml"/><Relationship Id="rId63" Type="http://schemas.openxmlformats.org/officeDocument/2006/relationships/customXml" Target="../ink/ink59.xml"/><Relationship Id="rId159" Type="http://schemas.openxmlformats.org/officeDocument/2006/relationships/image" Target="../media/image112.png"/><Relationship Id="rId324" Type="http://schemas.openxmlformats.org/officeDocument/2006/relationships/customXml" Target="../ink/ink189.xml"/><Relationship Id="rId366" Type="http://schemas.openxmlformats.org/officeDocument/2006/relationships/customXml" Target="../ink/ink210.xml"/><Relationship Id="rId170" Type="http://schemas.openxmlformats.org/officeDocument/2006/relationships/customXml" Target="../ink/ink112.xml"/><Relationship Id="rId226" Type="http://schemas.openxmlformats.org/officeDocument/2006/relationships/customXml" Target="../ink/ink140.xml"/><Relationship Id="rId268" Type="http://schemas.openxmlformats.org/officeDocument/2006/relationships/customXml" Target="../ink/ink161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1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0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49.xml"/><Relationship Id="rId139" Type="http://schemas.openxmlformats.org/officeDocument/2006/relationships/image" Target="../media/image102.png"/><Relationship Id="rId290" Type="http://schemas.openxmlformats.org/officeDocument/2006/relationships/customXml" Target="../ink/ink172.xml"/><Relationship Id="rId304" Type="http://schemas.openxmlformats.org/officeDocument/2006/relationships/customXml" Target="../ink/ink179.xml"/><Relationship Id="rId346" Type="http://schemas.openxmlformats.org/officeDocument/2006/relationships/customXml" Target="../ink/ink200.xml"/><Relationship Id="rId85" Type="http://schemas.openxmlformats.org/officeDocument/2006/relationships/image" Target="../media/image75.png"/><Relationship Id="rId150" Type="http://schemas.openxmlformats.org/officeDocument/2006/relationships/customXml" Target="../ink/ink102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customXml" Target="../ink/ink151.xml"/><Relationship Id="rId12" Type="http://schemas.openxmlformats.org/officeDocument/2006/relationships/image" Target="../media/image38.png"/><Relationship Id="rId108" Type="http://schemas.openxmlformats.org/officeDocument/2006/relationships/customXml" Target="../ink/ink81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5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39.xml"/><Relationship Id="rId119" Type="http://schemas.openxmlformats.org/officeDocument/2006/relationships/image" Target="../media/image92.png"/><Relationship Id="rId270" Type="http://schemas.openxmlformats.org/officeDocument/2006/relationships/customXml" Target="../ink/ink162.xml"/><Relationship Id="rId326" Type="http://schemas.openxmlformats.org/officeDocument/2006/relationships/customXml" Target="../ink/ink190.xml"/><Relationship Id="rId65" Type="http://schemas.openxmlformats.org/officeDocument/2006/relationships/customXml" Target="../ink/ink60.xml"/><Relationship Id="rId130" Type="http://schemas.openxmlformats.org/officeDocument/2006/relationships/customXml" Target="../ink/ink92.xml"/><Relationship Id="rId368" Type="http://schemas.openxmlformats.org/officeDocument/2006/relationships/customXml" Target="../ink/ink211.xml"/><Relationship Id="rId172" Type="http://schemas.openxmlformats.org/officeDocument/2006/relationships/customXml" Target="../ink/ink113.xml"/><Relationship Id="rId228" Type="http://schemas.openxmlformats.org/officeDocument/2006/relationships/customXml" Target="../ink/ink141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1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2.xml"/><Relationship Id="rId292" Type="http://schemas.openxmlformats.org/officeDocument/2006/relationships/customXml" Target="../ink/ink173.xml"/><Relationship Id="rId306" Type="http://schemas.openxmlformats.org/officeDocument/2006/relationships/customXml" Target="../ink/ink180.xml"/><Relationship Id="rId45" Type="http://schemas.openxmlformats.org/officeDocument/2006/relationships/customXml" Target="../ink/ink50.xml"/><Relationship Id="rId87" Type="http://schemas.openxmlformats.org/officeDocument/2006/relationships/image" Target="../media/image76.png"/><Relationship Id="rId110" Type="http://schemas.openxmlformats.org/officeDocument/2006/relationships/customXml" Target="../ink/ink82.xml"/><Relationship Id="rId348" Type="http://schemas.openxmlformats.org/officeDocument/2006/relationships/customXml" Target="../ink/ink201.xml"/><Relationship Id="rId152" Type="http://schemas.openxmlformats.org/officeDocument/2006/relationships/customXml" Target="../ink/ink103.xml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6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2.xml"/><Relationship Id="rId230" Type="http://schemas.openxmlformats.org/officeDocument/2006/relationships/customXml" Target="../ink/ink142.xml"/><Relationship Id="rId25" Type="http://schemas.openxmlformats.org/officeDocument/2006/relationships/customXml" Target="../ink/ink40.xml"/><Relationship Id="rId67" Type="http://schemas.openxmlformats.org/officeDocument/2006/relationships/customXml" Target="../ink/ink61.xml"/><Relationship Id="rId272" Type="http://schemas.openxmlformats.org/officeDocument/2006/relationships/customXml" Target="../ink/ink163.xml"/><Relationship Id="rId328" Type="http://schemas.openxmlformats.org/officeDocument/2006/relationships/customXml" Target="../ink/ink191.xml"/><Relationship Id="rId132" Type="http://schemas.openxmlformats.org/officeDocument/2006/relationships/customXml" Target="../ink/ink93.xml"/><Relationship Id="rId174" Type="http://schemas.openxmlformats.org/officeDocument/2006/relationships/customXml" Target="../ink/ink114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2.xml"/><Relationship Id="rId9" Type="http://schemas.openxmlformats.org/officeDocument/2006/relationships/customXml" Target="../ink/ink32.xml"/><Relationship Id="rId210" Type="http://schemas.openxmlformats.org/officeDocument/2006/relationships/customXml" Target="../ink/ink132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3.xml"/><Relationship Id="rId273" Type="http://schemas.openxmlformats.org/officeDocument/2006/relationships/image" Target="../media/image169.png"/><Relationship Id="rId294" Type="http://schemas.openxmlformats.org/officeDocument/2006/relationships/customXml" Target="../ink/ink174.xml"/><Relationship Id="rId308" Type="http://schemas.openxmlformats.org/officeDocument/2006/relationships/customXml" Target="../ink/ink181.xml"/><Relationship Id="rId329" Type="http://schemas.openxmlformats.org/officeDocument/2006/relationships/image" Target="../media/image197.png"/><Relationship Id="rId47" Type="http://schemas.openxmlformats.org/officeDocument/2006/relationships/customXml" Target="../ink/ink51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3.xml"/><Relationship Id="rId133" Type="http://schemas.openxmlformats.org/officeDocument/2006/relationships/image" Target="../media/image99.png"/><Relationship Id="rId154" Type="http://schemas.openxmlformats.org/officeDocument/2006/relationships/customXml" Target="../ink/ink104.xml"/><Relationship Id="rId175" Type="http://schemas.openxmlformats.org/officeDocument/2006/relationships/image" Target="../media/image120.png"/><Relationship Id="rId340" Type="http://schemas.openxmlformats.org/officeDocument/2006/relationships/customXml" Target="../ink/ink197.xml"/><Relationship Id="rId361" Type="http://schemas.openxmlformats.org/officeDocument/2006/relationships/image" Target="../media/image213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8.xml"/><Relationship Id="rId263" Type="http://schemas.openxmlformats.org/officeDocument/2006/relationships/image" Target="../media/image164.png"/><Relationship Id="rId284" Type="http://schemas.openxmlformats.org/officeDocument/2006/relationships/customXml" Target="../ink/ink169.xml"/><Relationship Id="rId319" Type="http://schemas.openxmlformats.org/officeDocument/2006/relationships/image" Target="../media/image192.png"/><Relationship Id="rId37" Type="http://schemas.openxmlformats.org/officeDocument/2006/relationships/customXml" Target="../ink/ink46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8.xml"/><Relationship Id="rId123" Type="http://schemas.openxmlformats.org/officeDocument/2006/relationships/image" Target="../media/image94.png"/><Relationship Id="rId144" Type="http://schemas.openxmlformats.org/officeDocument/2006/relationships/customXml" Target="../ink/ink99.xml"/><Relationship Id="rId330" Type="http://schemas.openxmlformats.org/officeDocument/2006/relationships/customXml" Target="../ink/ink192.xml"/><Relationship Id="rId90" Type="http://schemas.openxmlformats.org/officeDocument/2006/relationships/customXml" Target="../ink/ink72.xml"/><Relationship Id="rId165" Type="http://schemas.openxmlformats.org/officeDocument/2006/relationships/image" Target="../media/image115.png"/><Relationship Id="rId186" Type="http://schemas.openxmlformats.org/officeDocument/2006/relationships/customXml" Target="../ink/ink120.xml"/><Relationship Id="rId351" Type="http://schemas.openxmlformats.org/officeDocument/2006/relationships/image" Target="../media/image208.png"/><Relationship Id="rId372" Type="http://schemas.openxmlformats.org/officeDocument/2006/relationships/customXml" Target="../ink/ink213.xml"/><Relationship Id="rId211" Type="http://schemas.openxmlformats.org/officeDocument/2006/relationships/image" Target="../media/image138.png"/><Relationship Id="rId232" Type="http://schemas.openxmlformats.org/officeDocument/2006/relationships/customXml" Target="../ink/ink143.xml"/><Relationship Id="rId253" Type="http://schemas.openxmlformats.org/officeDocument/2006/relationships/image" Target="../media/image159.png"/><Relationship Id="rId274" Type="http://schemas.openxmlformats.org/officeDocument/2006/relationships/customXml" Target="../ink/ink164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1.xml"/><Relationship Id="rId48" Type="http://schemas.openxmlformats.org/officeDocument/2006/relationships/image" Target="../media/image56.png"/><Relationship Id="rId69" Type="http://schemas.openxmlformats.org/officeDocument/2006/relationships/customXml" Target="../ink/ink62.xml"/><Relationship Id="rId113" Type="http://schemas.openxmlformats.org/officeDocument/2006/relationships/image" Target="../media/image89.png"/><Relationship Id="rId134" Type="http://schemas.openxmlformats.org/officeDocument/2006/relationships/customXml" Target="../ink/ink94.xml"/><Relationship Id="rId320" Type="http://schemas.openxmlformats.org/officeDocument/2006/relationships/customXml" Target="../ink/ink187.xml"/><Relationship Id="rId80" Type="http://schemas.openxmlformats.org/officeDocument/2006/relationships/customXml" Target="../ink/ink67.xml"/><Relationship Id="rId155" Type="http://schemas.openxmlformats.org/officeDocument/2006/relationships/image" Target="../media/image110.png"/><Relationship Id="rId176" Type="http://schemas.openxmlformats.org/officeDocument/2006/relationships/customXml" Target="../ink/ink115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8.xml"/><Relationship Id="rId201" Type="http://schemas.openxmlformats.org/officeDocument/2006/relationships/image" Target="../media/image133.png"/><Relationship Id="rId222" Type="http://schemas.openxmlformats.org/officeDocument/2006/relationships/customXml" Target="../ink/ink138.xml"/><Relationship Id="rId243" Type="http://schemas.openxmlformats.org/officeDocument/2006/relationships/image" Target="../media/image154.png"/><Relationship Id="rId264" Type="http://schemas.openxmlformats.org/officeDocument/2006/relationships/customXml" Target="../ink/ink159.xml"/><Relationship Id="rId285" Type="http://schemas.openxmlformats.org/officeDocument/2006/relationships/image" Target="../media/image175.png"/><Relationship Id="rId17" Type="http://schemas.openxmlformats.org/officeDocument/2006/relationships/customXml" Target="../ink/ink36.xml"/><Relationship Id="rId38" Type="http://schemas.openxmlformats.org/officeDocument/2006/relationships/image" Target="../media/image51.png"/><Relationship Id="rId59" Type="http://schemas.openxmlformats.org/officeDocument/2006/relationships/customXml" Target="../ink/ink57.xml"/><Relationship Id="rId103" Type="http://schemas.openxmlformats.org/officeDocument/2006/relationships/image" Target="../media/image84.png"/><Relationship Id="rId124" Type="http://schemas.openxmlformats.org/officeDocument/2006/relationships/customXml" Target="../ink/ink89.xml"/><Relationship Id="rId310" Type="http://schemas.openxmlformats.org/officeDocument/2006/relationships/customXml" Target="../ink/ink182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0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3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.xml"/><Relationship Id="rId233" Type="http://schemas.openxmlformats.org/officeDocument/2006/relationships/image" Target="../media/image149.png"/><Relationship Id="rId254" Type="http://schemas.openxmlformats.org/officeDocument/2006/relationships/customXml" Target="../ink/ink154.xml"/><Relationship Id="rId28" Type="http://schemas.openxmlformats.org/officeDocument/2006/relationships/image" Target="../media/image46.png"/><Relationship Id="rId49" Type="http://schemas.openxmlformats.org/officeDocument/2006/relationships/customXml" Target="../ink/ink52.xml"/><Relationship Id="rId114" Type="http://schemas.openxmlformats.org/officeDocument/2006/relationships/customXml" Target="../ink/ink84.xml"/><Relationship Id="rId275" Type="http://schemas.openxmlformats.org/officeDocument/2006/relationships/image" Target="../media/image170.png"/><Relationship Id="rId296" Type="http://schemas.openxmlformats.org/officeDocument/2006/relationships/customXml" Target="../ink/ink175.xml"/><Relationship Id="rId300" Type="http://schemas.openxmlformats.org/officeDocument/2006/relationships/customXml" Target="../ink/ink177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5.xml"/><Relationship Id="rId177" Type="http://schemas.openxmlformats.org/officeDocument/2006/relationships/image" Target="../media/image121.png"/><Relationship Id="rId198" Type="http://schemas.openxmlformats.org/officeDocument/2006/relationships/customXml" Target="../ink/ink126.xml"/><Relationship Id="rId321" Type="http://schemas.openxmlformats.org/officeDocument/2006/relationships/image" Target="../media/image193.png"/><Relationship Id="rId342" Type="http://schemas.openxmlformats.org/officeDocument/2006/relationships/customXml" Target="../ink/ink198.xml"/><Relationship Id="rId363" Type="http://schemas.openxmlformats.org/officeDocument/2006/relationships/image" Target="../media/image214.png"/><Relationship Id="rId202" Type="http://schemas.openxmlformats.org/officeDocument/2006/relationships/customXml" Target="../ink/ink128.xml"/><Relationship Id="rId223" Type="http://schemas.openxmlformats.org/officeDocument/2006/relationships/image" Target="../media/image144.png"/><Relationship Id="rId244" Type="http://schemas.openxmlformats.org/officeDocument/2006/relationships/customXml" Target="../ink/ink149.xml"/><Relationship Id="rId18" Type="http://schemas.openxmlformats.org/officeDocument/2006/relationships/image" Target="../media/image41.png"/><Relationship Id="rId39" Type="http://schemas.openxmlformats.org/officeDocument/2006/relationships/customXml" Target="../ink/ink47.xml"/><Relationship Id="rId265" Type="http://schemas.openxmlformats.org/officeDocument/2006/relationships/image" Target="../media/image165.png"/><Relationship Id="rId286" Type="http://schemas.openxmlformats.org/officeDocument/2006/relationships/customXml" Target="../ink/ink170.xml"/><Relationship Id="rId50" Type="http://schemas.openxmlformats.org/officeDocument/2006/relationships/image" Target="../media/image57.png"/><Relationship Id="rId104" Type="http://schemas.openxmlformats.org/officeDocument/2006/relationships/customXml" Target="../ink/ink79.xml"/><Relationship Id="rId125" Type="http://schemas.openxmlformats.org/officeDocument/2006/relationships/image" Target="../media/image95.png"/><Relationship Id="rId146" Type="http://schemas.openxmlformats.org/officeDocument/2006/relationships/customXml" Target="../ink/ink100.xml"/><Relationship Id="rId167" Type="http://schemas.openxmlformats.org/officeDocument/2006/relationships/image" Target="../media/image116.png"/><Relationship Id="rId188" Type="http://schemas.openxmlformats.org/officeDocument/2006/relationships/customXml" Target="../ink/ink121.xml"/><Relationship Id="rId311" Type="http://schemas.openxmlformats.org/officeDocument/2006/relationships/image" Target="../media/image188.png"/><Relationship Id="rId332" Type="http://schemas.openxmlformats.org/officeDocument/2006/relationships/customXml" Target="../ink/ink193.xml"/><Relationship Id="rId353" Type="http://schemas.openxmlformats.org/officeDocument/2006/relationships/image" Target="../media/image209.png"/><Relationship Id="rId374" Type="http://schemas.openxmlformats.org/officeDocument/2006/relationships/customXml" Target="../ink/ink214.xml"/><Relationship Id="rId71" Type="http://schemas.openxmlformats.org/officeDocument/2006/relationships/customXml" Target="../ink/ink63.xml"/><Relationship Id="rId92" Type="http://schemas.openxmlformats.org/officeDocument/2006/relationships/customXml" Target="../ink/ink73.xml"/><Relationship Id="rId213" Type="http://schemas.openxmlformats.org/officeDocument/2006/relationships/image" Target="../media/image139.png"/><Relationship Id="rId234" Type="http://schemas.openxmlformats.org/officeDocument/2006/relationships/customXml" Target="../ink/ink144.xml"/><Relationship Id="rId2" Type="http://schemas.openxmlformats.org/officeDocument/2006/relationships/image" Target="../media/image5.png"/><Relationship Id="rId29" Type="http://schemas.openxmlformats.org/officeDocument/2006/relationships/customXml" Target="../ink/ink42.xml"/><Relationship Id="rId255" Type="http://schemas.openxmlformats.org/officeDocument/2006/relationships/image" Target="../media/image160.png"/><Relationship Id="rId276" Type="http://schemas.openxmlformats.org/officeDocument/2006/relationships/customXml" Target="../ink/ink165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5.xml"/><Relationship Id="rId157" Type="http://schemas.openxmlformats.org/officeDocument/2006/relationships/image" Target="../media/image111.png"/><Relationship Id="rId178" Type="http://schemas.openxmlformats.org/officeDocument/2006/relationships/customXml" Target="../ink/ink116.xml"/><Relationship Id="rId301" Type="http://schemas.openxmlformats.org/officeDocument/2006/relationships/image" Target="../media/image183.png"/><Relationship Id="rId322" Type="http://schemas.openxmlformats.org/officeDocument/2006/relationships/customXml" Target="../ink/ink188.xml"/><Relationship Id="rId343" Type="http://schemas.openxmlformats.org/officeDocument/2006/relationships/image" Target="../media/image204.png"/><Relationship Id="rId364" Type="http://schemas.openxmlformats.org/officeDocument/2006/relationships/customXml" Target="../ink/ink209.xml"/><Relationship Id="rId61" Type="http://schemas.openxmlformats.org/officeDocument/2006/relationships/customXml" Target="../ink/ink58.xml"/><Relationship Id="rId82" Type="http://schemas.openxmlformats.org/officeDocument/2006/relationships/customXml" Target="../ink/ink68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7.xml"/><Relationship Id="rId224" Type="http://schemas.openxmlformats.org/officeDocument/2006/relationships/customXml" Target="../ink/ink139.xml"/><Relationship Id="rId245" Type="http://schemas.openxmlformats.org/officeDocument/2006/relationships/image" Target="../media/image155.png"/><Relationship Id="rId266" Type="http://schemas.openxmlformats.org/officeDocument/2006/relationships/customXml" Target="../ink/ink160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0.xml"/><Relationship Id="rId147" Type="http://schemas.openxmlformats.org/officeDocument/2006/relationships/image" Target="../media/image106.png"/><Relationship Id="rId168" Type="http://schemas.openxmlformats.org/officeDocument/2006/relationships/customXml" Target="../ink/ink111.xml"/><Relationship Id="rId312" Type="http://schemas.openxmlformats.org/officeDocument/2006/relationships/customXml" Target="../ink/ink183.xml"/><Relationship Id="rId333" Type="http://schemas.openxmlformats.org/officeDocument/2006/relationships/image" Target="../media/image199.png"/><Relationship Id="rId354" Type="http://schemas.openxmlformats.org/officeDocument/2006/relationships/customXml" Target="../ink/ink204.xml"/><Relationship Id="rId51" Type="http://schemas.openxmlformats.org/officeDocument/2006/relationships/customXml" Target="../ink/ink53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29.xml"/><Relationship Id="rId214" Type="http://schemas.openxmlformats.org/officeDocument/2006/relationships/customXml" Target="../ink/ink134.xml"/><Relationship Id="rId235" Type="http://schemas.openxmlformats.org/officeDocument/2006/relationships/image" Target="../media/image150.png"/><Relationship Id="rId256" Type="http://schemas.openxmlformats.org/officeDocument/2006/relationships/customXml" Target="../ink/ink155.xml"/><Relationship Id="rId277" Type="http://schemas.openxmlformats.org/officeDocument/2006/relationships/image" Target="../media/image171.png"/><Relationship Id="rId298" Type="http://schemas.openxmlformats.org/officeDocument/2006/relationships/customXml" Target="../ink/ink176.xml"/><Relationship Id="rId116" Type="http://schemas.openxmlformats.org/officeDocument/2006/relationships/customXml" Target="../ink/ink85.xml"/><Relationship Id="rId137" Type="http://schemas.openxmlformats.org/officeDocument/2006/relationships/image" Target="../media/image101.png"/><Relationship Id="rId158" Type="http://schemas.openxmlformats.org/officeDocument/2006/relationships/customXml" Target="../ink/ink106.xml"/><Relationship Id="rId302" Type="http://schemas.openxmlformats.org/officeDocument/2006/relationships/customXml" Target="../ink/ink178.xml"/><Relationship Id="rId323" Type="http://schemas.openxmlformats.org/officeDocument/2006/relationships/image" Target="../media/image194.png"/><Relationship Id="rId344" Type="http://schemas.openxmlformats.org/officeDocument/2006/relationships/customXml" Target="../ink/ink199.xml"/><Relationship Id="rId20" Type="http://schemas.openxmlformats.org/officeDocument/2006/relationships/image" Target="../media/image42.png"/><Relationship Id="rId41" Type="http://schemas.openxmlformats.org/officeDocument/2006/relationships/customXml" Target="../ink/ink48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45.png"/><Relationship Id="rId246" Type="http://schemas.openxmlformats.org/officeDocument/2006/relationships/customXml" Target="../ink/ink150.xml"/><Relationship Id="rId267" Type="http://schemas.openxmlformats.org/officeDocument/2006/relationships/image" Target="../media/image166.png"/><Relationship Id="rId288" Type="http://schemas.openxmlformats.org/officeDocument/2006/relationships/customXml" Target="../ink/ink171.xml"/><Relationship Id="rId106" Type="http://schemas.openxmlformats.org/officeDocument/2006/relationships/customXml" Target="../ink/ink80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3.xml"/><Relationship Id="rId52" Type="http://schemas.openxmlformats.org/officeDocument/2006/relationships/image" Target="../media/image58.png"/><Relationship Id="rId73" Type="http://schemas.openxmlformats.org/officeDocument/2006/relationships/customXml" Target="../ink/ink64.xml"/><Relationship Id="rId94" Type="http://schemas.openxmlformats.org/officeDocument/2006/relationships/customXml" Target="../ink/ink74.xml"/><Relationship Id="rId148" Type="http://schemas.openxmlformats.org/officeDocument/2006/relationships/customXml" Target="../ink/ink101.xml"/><Relationship Id="rId169" Type="http://schemas.openxmlformats.org/officeDocument/2006/relationships/image" Target="../media/image117.png"/><Relationship Id="rId334" Type="http://schemas.openxmlformats.org/officeDocument/2006/relationships/customXml" Target="../ink/ink194.xml"/><Relationship Id="rId355" Type="http://schemas.openxmlformats.org/officeDocument/2006/relationships/image" Target="../media/image210.png"/><Relationship Id="rId376" Type="http://schemas.openxmlformats.org/officeDocument/2006/relationships/customXml" Target="../ink/ink215.xml"/><Relationship Id="rId4" Type="http://schemas.openxmlformats.org/officeDocument/2006/relationships/image" Target="../media/image34.png"/><Relationship Id="rId180" Type="http://schemas.openxmlformats.org/officeDocument/2006/relationships/customXml" Target="../ink/ink117.xml"/><Relationship Id="rId215" Type="http://schemas.openxmlformats.org/officeDocument/2006/relationships/image" Target="../media/image140.png"/><Relationship Id="rId236" Type="http://schemas.openxmlformats.org/officeDocument/2006/relationships/customXml" Target="../ink/ink145.xml"/><Relationship Id="rId257" Type="http://schemas.openxmlformats.org/officeDocument/2006/relationships/image" Target="../media/image161.png"/><Relationship Id="rId278" Type="http://schemas.openxmlformats.org/officeDocument/2006/relationships/customXml" Target="../ink/ink166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3.xml"/><Relationship Id="rId53" Type="http://schemas.openxmlformats.org/officeDocument/2006/relationships/customXml" Target="../ink/ink54.xml"/><Relationship Id="rId149" Type="http://schemas.openxmlformats.org/officeDocument/2006/relationships/image" Target="../media/image107.png"/><Relationship Id="rId314" Type="http://schemas.openxmlformats.org/officeDocument/2006/relationships/customXml" Target="../ink/ink184.xml"/><Relationship Id="rId356" Type="http://schemas.openxmlformats.org/officeDocument/2006/relationships/customXml" Target="../ink/ink205.xml"/><Relationship Id="rId95" Type="http://schemas.openxmlformats.org/officeDocument/2006/relationships/image" Target="../media/image80.png"/><Relationship Id="rId160" Type="http://schemas.openxmlformats.org/officeDocument/2006/relationships/customXml" Target="../ink/ink107.xml"/><Relationship Id="rId216" Type="http://schemas.openxmlformats.org/officeDocument/2006/relationships/customXml" Target="../ink/ink135.xml"/><Relationship Id="rId258" Type="http://schemas.openxmlformats.org/officeDocument/2006/relationships/customXml" Target="../ink/ink156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6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4.xml"/><Relationship Id="rId129" Type="http://schemas.openxmlformats.org/officeDocument/2006/relationships/image" Target="../media/image97.png"/><Relationship Id="rId280" Type="http://schemas.openxmlformats.org/officeDocument/2006/relationships/customXml" Target="../ink/ink167.xml"/><Relationship Id="rId336" Type="http://schemas.openxmlformats.org/officeDocument/2006/relationships/customXml" Target="../ink/ink195.xml"/><Relationship Id="rId75" Type="http://schemas.openxmlformats.org/officeDocument/2006/relationships/customXml" Target="../ink/ink65.xml"/><Relationship Id="rId140" Type="http://schemas.openxmlformats.org/officeDocument/2006/relationships/customXml" Target="../ink/ink97.xml"/><Relationship Id="rId182" Type="http://schemas.openxmlformats.org/officeDocument/2006/relationships/customXml" Target="../ink/ink118.xml"/><Relationship Id="rId378" Type="http://schemas.openxmlformats.org/officeDocument/2006/relationships/customXml" Target="../ink/ink216.xml"/><Relationship Id="rId6" Type="http://schemas.openxmlformats.org/officeDocument/2006/relationships/image" Target="../media/image35.png"/><Relationship Id="rId238" Type="http://schemas.openxmlformats.org/officeDocument/2006/relationships/customXml" Target="../ink/ink146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0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4.xml"/><Relationship Id="rId109" Type="http://schemas.openxmlformats.org/officeDocument/2006/relationships/image" Target="../media/image87.png"/><Relationship Id="rId260" Type="http://schemas.openxmlformats.org/officeDocument/2006/relationships/customXml" Target="../ink/ink157.xml"/><Relationship Id="rId316" Type="http://schemas.openxmlformats.org/officeDocument/2006/relationships/customXml" Target="../ink/ink185.xml"/><Relationship Id="rId55" Type="http://schemas.openxmlformats.org/officeDocument/2006/relationships/customXml" Target="../ink/ink55.xml"/><Relationship Id="rId97" Type="http://schemas.openxmlformats.org/officeDocument/2006/relationships/image" Target="../media/image81.png"/><Relationship Id="rId120" Type="http://schemas.openxmlformats.org/officeDocument/2006/relationships/customXml" Target="../ink/ink87.xml"/><Relationship Id="rId358" Type="http://schemas.openxmlformats.org/officeDocument/2006/relationships/customXml" Target="../ink/ink206.xml"/><Relationship Id="rId162" Type="http://schemas.openxmlformats.org/officeDocument/2006/relationships/customXml" Target="../ink/ink108.xml"/><Relationship Id="rId218" Type="http://schemas.openxmlformats.org/officeDocument/2006/relationships/customXml" Target="../ink/ink136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7.xml"/><Relationship Id="rId240" Type="http://schemas.openxmlformats.org/officeDocument/2006/relationships/customXml" Target="../ink/ink147.xml"/><Relationship Id="rId35" Type="http://schemas.openxmlformats.org/officeDocument/2006/relationships/customXml" Target="../ink/ink45.xml"/><Relationship Id="rId77" Type="http://schemas.openxmlformats.org/officeDocument/2006/relationships/customXml" Target="../ink/ink66.xml"/><Relationship Id="rId100" Type="http://schemas.openxmlformats.org/officeDocument/2006/relationships/customXml" Target="../ink/ink77.xml"/><Relationship Id="rId282" Type="http://schemas.openxmlformats.org/officeDocument/2006/relationships/customXml" Target="../ink/ink168.xml"/><Relationship Id="rId338" Type="http://schemas.openxmlformats.org/officeDocument/2006/relationships/customXml" Target="../ink/ink196.xml"/><Relationship Id="rId8" Type="http://schemas.openxmlformats.org/officeDocument/2006/relationships/image" Target="../media/image36.png"/><Relationship Id="rId142" Type="http://schemas.openxmlformats.org/officeDocument/2006/relationships/customXml" Target="../ink/ink98.xml"/><Relationship Id="rId184" Type="http://schemas.openxmlformats.org/officeDocument/2006/relationships/customXml" Target="../ink/ink119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1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7.xml"/><Relationship Id="rId220" Type="http://schemas.openxmlformats.org/officeDocument/2006/relationships/customXml" Target="../ink/ink137.xml"/><Relationship Id="rId15" Type="http://schemas.openxmlformats.org/officeDocument/2006/relationships/customXml" Target="../ink/ink35.xml"/><Relationship Id="rId57" Type="http://schemas.openxmlformats.org/officeDocument/2006/relationships/customXml" Target="../ink/ink56.xml"/><Relationship Id="rId262" Type="http://schemas.openxmlformats.org/officeDocument/2006/relationships/customXml" Target="../ink/ink158.xml"/><Relationship Id="rId318" Type="http://schemas.openxmlformats.org/officeDocument/2006/relationships/customXml" Target="../ink/ink186.xml"/><Relationship Id="rId99" Type="http://schemas.openxmlformats.org/officeDocument/2006/relationships/image" Target="../media/image82.png"/><Relationship Id="rId122" Type="http://schemas.openxmlformats.org/officeDocument/2006/relationships/customXml" Target="../ink/ink88.xml"/><Relationship Id="rId164" Type="http://schemas.openxmlformats.org/officeDocument/2006/relationships/customXml" Target="../ink/ink109.xml"/><Relationship Id="rId371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36977"/>
              </p:ext>
            </p:extLst>
          </p:nvPr>
        </p:nvGraphicFramePr>
        <p:xfrm>
          <a:off x="1195753" y="1161756"/>
          <a:ext cx="9495756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903851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99145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  <a:p>
                      <a:pPr algn="ctr"/>
                      <a:r>
                        <a:rPr lang="fr-FR" dirty="0"/>
                        <a:t>Sol=0.2431998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0.242876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  <a:p>
                      <a:pPr algn="ctr"/>
                      <a:r>
                        <a:rPr lang="fr-FR" dirty="0"/>
                        <a:t>Sol=0.230834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  <a:p>
                      <a:pPr algn="ctr"/>
                      <a:r>
                        <a:rPr lang="fr-FR" dirty="0"/>
                        <a:t>Sol=0.200610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90197" y="351766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469331"/>
              </p:ext>
            </p:extLst>
          </p:nvPr>
        </p:nvGraphicFramePr>
        <p:xfrm>
          <a:off x="725366" y="1275080"/>
          <a:ext cx="10318506" cy="4577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0.0295959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Sol=0.0295959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0.0295959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Sol=0.0295959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0.0295959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Sol=0.0295959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0.0280543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Sol=0.0280543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0.0280543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Sol=0.0280543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0.0280543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Sol=0.0280543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0.02671103</a:t>
                      </a:r>
                    </a:p>
                    <a:p>
                      <a:pPr algn="ctr"/>
                      <a:r>
                        <a:rPr lang="fr-FR" dirty="0"/>
                        <a:t>Sol = 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0.0266334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Sol=0.0266334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0.0259595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Sol=0.0259595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0.0259595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Sol=0.0259595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0.0259595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Sol=0.0259562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8473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0.02673540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 = 0.0253129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-152021" y="294590"/>
            <a:ext cx="68212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 err="1"/>
              <a:t>Average</a:t>
            </a:r>
            <a:r>
              <a:rPr lang="fr-FR" sz="1600" dirty="0"/>
              <a:t> gamma of </a:t>
            </a:r>
            <a:r>
              <a:rPr lang="fr-FR" sz="1600" b="1" dirty="0"/>
              <a:t>layer 5</a:t>
            </a:r>
            <a:r>
              <a:rPr lang="fr-FR" sz="1600" dirty="0"/>
              <a:t> (first </a:t>
            </a:r>
            <a:r>
              <a:rPr lang="fr-FR" sz="1600" dirty="0" err="1"/>
              <a:t>ReLU</a:t>
            </a:r>
            <a:r>
              <a:rPr lang="fr-FR" sz="1600" dirty="0"/>
              <a:t> layer) </a:t>
            </a:r>
            <a:r>
              <a:rPr lang="fr-FR" sz="1600" dirty="0" err="1"/>
              <a:t>when</a:t>
            </a:r>
            <a:r>
              <a:rPr lang="fr-FR" sz="1600" dirty="0"/>
              <a:t> </a:t>
            </a:r>
            <a:r>
              <a:rPr lang="fr-FR" sz="1600" dirty="0" err="1"/>
              <a:t>choosing</a:t>
            </a:r>
            <a:r>
              <a:rPr lang="fr-FR" sz="1600" dirty="0"/>
              <a:t> </a:t>
            </a:r>
            <a:r>
              <a:rPr lang="fr-FR" sz="1600" b="1" dirty="0"/>
              <a:t>X</a:t>
            </a:r>
            <a:r>
              <a:rPr lang="fr-FR" sz="1600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060946" y="338554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64887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8529636" y="0"/>
            <a:ext cx="331712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fr-F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sz="1600" dirty="0"/>
              <a:t>5layers*100 nodes, </a:t>
            </a:r>
            <a:r>
              <a:rPr lang="fr-FR" sz="1600" dirty="0" err="1"/>
              <a:t>ReLU</a:t>
            </a:r>
            <a:r>
              <a:rPr lang="fr-FR" sz="1600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/>
        </p:nvGraphicFramePr>
        <p:xfrm>
          <a:off x="712177" y="338554"/>
          <a:ext cx="10318506" cy="704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</a:t>
                      </a:r>
                      <a:r>
                        <a:rPr lang="fr-FR" dirty="0" err="1"/>
                        <a:t>nodeschosen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=3600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=7200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 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0.0120622</a:t>
                      </a:r>
                      <a:endParaRPr lang="fr-F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Sol=0.0120622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0.0118876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Sol=0.0118876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0.01161687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</a:t>
                      </a:r>
                      <a:r>
                        <a:rPr lang="en-US" altLang="zh-CN" dirty="0" err="1"/>
                        <a:t>ol</a:t>
                      </a:r>
                      <a:r>
                        <a:rPr lang="en-US" altLang="zh-CN"/>
                        <a:t>=0.0115536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(TO = 14400)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0.0113178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Sol=0.011064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6003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0.0114356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ol</a:t>
                      </a:r>
                      <a:r>
                        <a:rPr lang="en-US" altLang="zh-CN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=0.010600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-160813" y="0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544522" y="61555"/>
            <a:ext cx="13099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latin typeface="Symbol" panose="05050102010706020507" pitchFamily="18" charset="2"/>
              </a:rPr>
              <a:t>e</a:t>
            </a:r>
            <a:r>
              <a:rPr lang="fr-FR" sz="16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455575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459497"/>
              </p:ext>
            </p:extLst>
          </p:nvPr>
        </p:nvGraphicFramePr>
        <p:xfrm>
          <a:off x="2099097" y="376892"/>
          <a:ext cx="7273503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6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9322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065442">
                  <a:extLst>
                    <a:ext uri="{9D8B030D-6E8A-4147-A177-3AD203B41FA5}">
                      <a16:colId xmlns:a16="http://schemas.microsoft.com/office/drawing/2014/main" val="4109990376"/>
                    </a:ext>
                  </a:extLst>
                </a:gridCol>
                <a:gridCol w="1129811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235319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0.79346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0.79323</a:t>
                      </a:r>
                    </a:p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0.79017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0.7880351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0.754513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0.78959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=0.75498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0.79488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0.792930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0.7397564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0.79881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0.711441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1780444" y="7074582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203352</TotalTime>
  <Words>2226</Words>
  <Application>Microsoft Office PowerPoint</Application>
  <PresentationFormat>Widescreen</PresentationFormat>
  <Paragraphs>588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6" baseType="lpstr">
      <vt:lpstr>Calibri   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PowerPoint Presentation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797</cp:revision>
  <dcterms:created xsi:type="dcterms:W3CDTF">2023-04-09T08:44:05Z</dcterms:created>
  <dcterms:modified xsi:type="dcterms:W3CDTF">2024-10-21T08:19:00Z</dcterms:modified>
</cp:coreProperties>
</file>