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7" r:id="rId21"/>
    <p:sldId id="406" r:id="rId22"/>
    <p:sldId id="390" r:id="rId23"/>
    <p:sldId id="400" r:id="rId24"/>
    <p:sldId id="388" r:id="rId25"/>
    <p:sldId id="402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-6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61762"/>
              </p:ext>
            </p:extLst>
          </p:nvPr>
        </p:nvGraphicFramePr>
        <p:xfrm>
          <a:off x="1466635" y="1234748"/>
          <a:ext cx="8420073" cy="6529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334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501316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501316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252369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252369">
                  <a:extLst>
                    <a:ext uri="{9D8B030D-6E8A-4147-A177-3AD203B41FA5}">
                      <a16:colId xmlns:a16="http://schemas.microsoft.com/office/drawing/2014/main" val="1900024405"/>
                    </a:ext>
                  </a:extLst>
                </a:gridCol>
                <a:gridCol w="1252369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0.23978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0.239640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4989635" y="7702060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796574"/>
              </p:ext>
            </p:extLst>
          </p:nvPr>
        </p:nvGraphicFramePr>
        <p:xfrm>
          <a:off x="1549940" y="1667303"/>
          <a:ext cx="8420074" cy="4528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6488483" y="6296442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201105</TotalTime>
  <Words>1828</Words>
  <Application>Microsoft Office PowerPoint</Application>
  <PresentationFormat>Widescreen</PresentationFormat>
  <Paragraphs>413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718</cp:revision>
  <dcterms:created xsi:type="dcterms:W3CDTF">2023-04-09T08:44:05Z</dcterms:created>
  <dcterms:modified xsi:type="dcterms:W3CDTF">2024-10-04T06:18:24Z</dcterms:modified>
</cp:coreProperties>
</file>