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2964"/>
              </p:ext>
            </p:extLst>
          </p:nvPr>
        </p:nvGraphicFramePr>
        <p:xfrm>
          <a:off x="338503" y="1234748"/>
          <a:ext cx="10383716" cy="680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690142"/>
              </p:ext>
            </p:extLst>
          </p:nvPr>
        </p:nvGraphicFramePr>
        <p:xfrm>
          <a:off x="1145132" y="1675713"/>
          <a:ext cx="8886529" cy="60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005354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06719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975946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solidFill>
                            <a:schemeClr val="tx1"/>
                          </a:solidFill>
                        </a:rPr>
                        <a:t>0.79431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0.755645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202468</TotalTime>
  <Words>1908</Words>
  <Application>Microsoft Office PowerPoint</Application>
  <PresentationFormat>Widescreen</PresentationFormat>
  <Paragraphs>474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756</cp:revision>
  <dcterms:created xsi:type="dcterms:W3CDTF">2023-04-09T08:44:05Z</dcterms:created>
  <dcterms:modified xsi:type="dcterms:W3CDTF">2024-10-14T07:57:33Z</dcterms:modified>
</cp:coreProperties>
</file>