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25742"/>
              </p:ext>
            </p:extLst>
          </p:nvPr>
        </p:nvGraphicFramePr>
        <p:xfrm>
          <a:off x="1516673" y="1234748"/>
          <a:ext cx="8370035" cy="652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29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501316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501316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1900024405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0.21919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0.20592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4989635" y="7702060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58974"/>
              </p:ext>
            </p:extLst>
          </p:nvPr>
        </p:nvGraphicFramePr>
        <p:xfrm>
          <a:off x="1549940" y="1667303"/>
          <a:ext cx="8420073" cy="480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63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1749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1749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417497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417497">
                  <a:extLst>
                    <a:ext uri="{9D8B030D-6E8A-4147-A177-3AD203B41FA5}">
                      <a16:colId xmlns:a16="http://schemas.microsoft.com/office/drawing/2014/main" val="3662708159"/>
                    </a:ext>
                  </a:extLst>
                </a:gridCol>
                <a:gridCol w="1182449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  <a:p>
                      <a:pPr algn="ctr"/>
                      <a:r>
                        <a:rPr lang="fr-FR" dirty="0"/>
                        <a:t>On L3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 0.93454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0.92495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0.94067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0.89308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0.94019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0.88013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0.94819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solidFill>
                            <a:schemeClr val="tx1"/>
                          </a:solidFill>
                        </a:rPr>
                        <a:t>0.86139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6488483" y="6296442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201812</TotalTime>
  <Words>1869</Words>
  <Application>Microsoft Office PowerPoint</Application>
  <PresentationFormat>Widescreen</PresentationFormat>
  <Paragraphs>446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733</cp:revision>
  <dcterms:created xsi:type="dcterms:W3CDTF">2023-04-09T08:44:05Z</dcterms:created>
  <dcterms:modified xsi:type="dcterms:W3CDTF">2024-10-08T05:56:36Z</dcterms:modified>
</cp:coreProperties>
</file>